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0"/>
  </p:notesMasterIdLst>
  <p:sldIdLst>
    <p:sldId id="262" r:id="rId2"/>
    <p:sldId id="256" r:id="rId3"/>
    <p:sldId id="263" r:id="rId4"/>
    <p:sldId id="278" r:id="rId5"/>
    <p:sldId id="279" r:id="rId6"/>
    <p:sldId id="314" r:id="rId7"/>
    <p:sldId id="299" r:id="rId8"/>
    <p:sldId id="281" r:id="rId9"/>
    <p:sldId id="319" r:id="rId10"/>
    <p:sldId id="298" r:id="rId11"/>
    <p:sldId id="265" r:id="rId12"/>
    <p:sldId id="378" r:id="rId13"/>
    <p:sldId id="300" r:id="rId14"/>
    <p:sldId id="322" r:id="rId15"/>
    <p:sldId id="323" r:id="rId16"/>
    <p:sldId id="329" r:id="rId17"/>
    <p:sldId id="324" r:id="rId18"/>
    <p:sldId id="337" r:id="rId19"/>
    <p:sldId id="326" r:id="rId20"/>
    <p:sldId id="338" r:id="rId21"/>
    <p:sldId id="325" r:id="rId22"/>
    <p:sldId id="339" r:id="rId23"/>
    <p:sldId id="327" r:id="rId24"/>
    <p:sldId id="340" r:id="rId25"/>
    <p:sldId id="330" r:id="rId26"/>
    <p:sldId id="267" r:id="rId27"/>
    <p:sldId id="331" r:id="rId28"/>
    <p:sldId id="333" r:id="rId29"/>
    <p:sldId id="334" r:id="rId30"/>
    <p:sldId id="335" r:id="rId31"/>
    <p:sldId id="336" r:id="rId32"/>
    <p:sldId id="285" r:id="rId33"/>
    <p:sldId id="277" r:id="rId34"/>
    <p:sldId id="268" r:id="rId35"/>
    <p:sldId id="379" r:id="rId36"/>
    <p:sldId id="351" r:id="rId37"/>
    <p:sldId id="303" r:id="rId38"/>
    <p:sldId id="366" r:id="rId39"/>
    <p:sldId id="367" r:id="rId40"/>
    <p:sldId id="368" r:id="rId41"/>
    <p:sldId id="369" r:id="rId42"/>
    <p:sldId id="370" r:id="rId43"/>
    <p:sldId id="371" r:id="rId44"/>
    <p:sldId id="348" r:id="rId45"/>
    <p:sldId id="373" r:id="rId46"/>
    <p:sldId id="372" r:id="rId47"/>
    <p:sldId id="350" r:id="rId48"/>
    <p:sldId id="346" r:id="rId49"/>
    <p:sldId id="382" r:id="rId50"/>
    <p:sldId id="383" r:id="rId51"/>
    <p:sldId id="305" r:id="rId52"/>
    <p:sldId id="384" r:id="rId53"/>
    <p:sldId id="380" r:id="rId54"/>
    <p:sldId id="385" r:id="rId55"/>
    <p:sldId id="307" r:id="rId56"/>
    <p:sldId id="381" r:id="rId57"/>
    <p:sldId id="290" r:id="rId58"/>
    <p:sldId id="355" r:id="rId59"/>
    <p:sldId id="295" r:id="rId60"/>
    <p:sldId id="356" r:id="rId61"/>
    <p:sldId id="293" r:id="rId62"/>
    <p:sldId id="376" r:id="rId63"/>
    <p:sldId id="272" r:id="rId64"/>
    <p:sldId id="377" r:id="rId65"/>
    <p:sldId id="386" r:id="rId66"/>
    <p:sldId id="296" r:id="rId67"/>
    <p:sldId id="357" r:id="rId68"/>
    <p:sldId id="310" r:id="rId69"/>
    <p:sldId id="311" r:id="rId70"/>
    <p:sldId id="359" r:id="rId71"/>
    <p:sldId id="361" r:id="rId72"/>
    <p:sldId id="362" r:id="rId73"/>
    <p:sldId id="363" r:id="rId74"/>
    <p:sldId id="364" r:id="rId75"/>
    <p:sldId id="387" r:id="rId76"/>
    <p:sldId id="360" r:id="rId77"/>
    <p:sldId id="292" r:id="rId78"/>
    <p:sldId id="389" r:id="rId79"/>
  </p:sldIdLst>
  <p:sldSz cx="7380288" cy="11736388"/>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3" clrIdx="0">
    <p:extLst>
      <p:ext uri="{19B8F6BF-5375-455C-9EA6-DF929625EA0E}">
        <p15:presenceInfo xmlns:p15="http://schemas.microsoft.com/office/powerpoint/2012/main" userId="Windows User" providerId="None"/>
      </p:ext>
    </p:extLst>
  </p:cmAuthor>
  <p:cmAuthor id="2" name="Jeimy Lorena Rojas Cárdenas" initials="JLRC" lastIdx="34" clrIdx="1">
    <p:extLst>
      <p:ext uri="{19B8F6BF-5375-455C-9EA6-DF929625EA0E}">
        <p15:presenceInfo xmlns:p15="http://schemas.microsoft.com/office/powerpoint/2012/main" userId="S-1-5-21-3501915587-2074199742-4256654662-494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389"/>
    <a:srgbClr val="C4C4C3"/>
    <a:srgbClr val="1A9099"/>
    <a:srgbClr val="BDBEB8"/>
    <a:srgbClr val="91918D"/>
    <a:srgbClr val="B7C9D3"/>
    <a:srgbClr val="5C4F5F"/>
    <a:srgbClr val="1D1D1D"/>
    <a:srgbClr val="A1A1A1"/>
    <a:srgbClr val="0466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62" autoAdjust="0"/>
    <p:restoredTop sz="94660"/>
  </p:normalViewPr>
  <p:slideViewPr>
    <p:cSldViewPr snapToGrid="0">
      <p:cViewPr varScale="1">
        <p:scale>
          <a:sx n="44" d="100"/>
          <a:sy n="44" d="100"/>
        </p:scale>
        <p:origin x="9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1-14T11:20:27.503" idx="20">
    <p:pos x="10" y="10"/>
    <p:text>Hover en el botón de aleatorio</p:text>
    <p:extLst>
      <p:ext uri="{C676402C-5697-4E1C-873F-D02D1690AC5C}">
        <p15:threadingInfo xmlns:p15="http://schemas.microsoft.com/office/powerpoint/2012/main" timeZoneBias="300"/>
      </p:ext>
    </p:extLst>
  </p:cm>
  <p:cm authorId="2" dt="2019-01-14T12:12:11.331" idx="21">
    <p:pos x="146" y="146"/>
    <p:text>explicarle el aleatorio</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9-01-10T16:42:48.185" idx="9">
    <p:pos x="10" y="10"/>
    <p:text>Mientras este el tutorial, el botón de + se le va a hacer un hover.</p:text>
    <p:extLst>
      <p:ext uri="{C676402C-5697-4E1C-873F-D02D1690AC5C}">
        <p15:threadingInfo xmlns:p15="http://schemas.microsoft.com/office/powerpoint/2012/main" timeZoneBias="300"/>
      </p:ext>
    </p:extLst>
  </p:cm>
  <p:cm authorId="2" dt="2019-01-14T12:43:50.843" idx="26">
    <p:pos x="146" y="146"/>
    <p:text>Número de caracteres: por el momento 50</p:text>
    <p:extLst mod="1">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9-01-10T16:42:48.185" idx="9">
    <p:pos x="10" y="10"/>
    <p:text>Mientras este el tutorial, el botón de + se le va a hacer un hover.</p:text>
    <p:extLst>
      <p:ext uri="{C676402C-5697-4E1C-873F-D02D1690AC5C}">
        <p15:threadingInfo xmlns:p15="http://schemas.microsoft.com/office/powerpoint/2012/main" timeZoneBias="3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01-10T16:42:48.185" idx="9">
    <p:pos x="10" y="10"/>
    <p:text>Mientras este el tutorial, el botón de + se le va a hacer un hover.</p:text>
    <p:extLst>
      <p:ext uri="{C676402C-5697-4E1C-873F-D02D1690AC5C}">
        <p15:threadingInfo xmlns:p15="http://schemas.microsoft.com/office/powerpoint/2012/main" timeZoneBias="30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9-01-10T16:42:48.185" idx="9">
    <p:pos x="10" y="10"/>
    <p:text>Mientras este el tutorial, el botón de + se le va a hacer un hover.</p:text>
    <p:extLst>
      <p:ext uri="{C676402C-5697-4E1C-873F-D02D1690AC5C}">
        <p15:threadingInfo xmlns:p15="http://schemas.microsoft.com/office/powerpoint/2012/main" timeZoneBias="30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19-01-14T09:40:15.992" idx="10">
    <p:pos x="10" y="10"/>
    <p:text>Hacer un hover en el botón de menú y en la flecha para que el usuario se interese en oprimir.</p:text>
    <p:extLst>
      <p:ext uri="{C676402C-5697-4E1C-873F-D02D1690AC5C}">
        <p15:threadingInfo xmlns:p15="http://schemas.microsoft.com/office/powerpoint/2012/main" timeZoneBias="300"/>
      </p:ext>
    </p:extLst>
  </p:cm>
  <p:cm authorId="2" dt="2019-01-14T12:55:58.609" idx="29">
    <p:pos x="146" y="146"/>
    <p:text>Poner menú de herramentas de fomra horizontas en la parte inferior</p:text>
    <p:extLst>
      <p:ext uri="{C676402C-5697-4E1C-873F-D02D1690AC5C}">
        <p15:threadingInfo xmlns:p15="http://schemas.microsoft.com/office/powerpoint/2012/main" timeZoneBias="300"/>
      </p:ext>
    </p:extLst>
  </p:cm>
  <p:cm authorId="2" dt="2019-01-14T16:06:58.068" idx="33">
    <p:pos x="282" y="282"/>
    <p:text>Integrara elementos del problemo escogido inicialmente .</p:text>
    <p:extLst>
      <p:ext uri="{C676402C-5697-4E1C-873F-D02D1690AC5C}">
        <p15:threadingInfo xmlns:p15="http://schemas.microsoft.com/office/powerpoint/2012/main" timeZoneBias="30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19-01-14T09:51:15.483" idx="14">
    <p:pos x="10" y="10"/>
    <p:text>Este tutorial como lso demás son opcionales.</p:text>
    <p:extLst>
      <p:ext uri="{C676402C-5697-4E1C-873F-D02D1690AC5C}">
        <p15:threadingInfo xmlns:p15="http://schemas.microsoft.com/office/powerpoint/2012/main" timeZoneBias="30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19-01-14T09:40:15.992" idx="10">
    <p:pos x="10" y="10"/>
    <p:text>Hacer un hover en el botón de menú y en la flecha para que el usuario se interese en oprimir.</p:text>
    <p:extLst>
      <p:ext uri="{C676402C-5697-4E1C-873F-D02D1690AC5C}">
        <p15:threadingInfo xmlns:p15="http://schemas.microsoft.com/office/powerpoint/2012/main" timeZoneBias="300"/>
      </p:ext>
    </p:extLst>
  </p:cm>
  <p:cm authorId="2" dt="2019-01-14T12:55:58.609" idx="29">
    <p:pos x="146" y="146"/>
    <p:text>Poner menú de herramentas de fomra horizontas en la parte inferior</p:text>
    <p:extLst>
      <p:ext uri="{C676402C-5697-4E1C-873F-D02D1690AC5C}">
        <p15:threadingInfo xmlns:p15="http://schemas.microsoft.com/office/powerpoint/2012/main" timeZoneBias="300"/>
      </p:ext>
    </p:extLst>
  </p:cm>
  <p:cm authorId="2" dt="2019-01-14T16:06:58.068" idx="33">
    <p:pos x="282" y="282"/>
    <p:text>Integrara elementos del problemo escogido inicialmente .</p:text>
    <p:extLst>
      <p:ext uri="{C676402C-5697-4E1C-873F-D02D1690AC5C}">
        <p15:threadingInfo xmlns:p15="http://schemas.microsoft.com/office/powerpoint/2012/main" timeZoneBias="30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2" dt="2019-01-14T09:40:57.533" idx="11">
    <p:pos x="10" y="10"/>
    <p:text>En esta parte es donde se mostrará la necesidad escogida por el usuario pero arreglada.</p:text>
    <p:extLst>
      <p:ext uri="{C676402C-5697-4E1C-873F-D02D1690AC5C}">
        <p15:threadingInfo xmlns:p15="http://schemas.microsoft.com/office/powerpoint/2012/main" timeZoneBias="30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2" dt="2019-01-14T09:42:58.896" idx="12">
    <p:pos x="146" y="146"/>
    <p:text>De nuevo el color del habitante será del mismo color que escogio desde el inicio</p:text>
    <p:extLst>
      <p:ext uri="{C676402C-5697-4E1C-873F-D02D1690AC5C}">
        <p15:threadingInfo xmlns:p15="http://schemas.microsoft.com/office/powerpoint/2012/main" timeZoneBias="30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2" dt="2019-01-14T09:48:39.475" idx="13">
    <p:pos x="10" y="10"/>
    <p:text>El Bang serviría como botón para llevar al usuario al inicio del juego.</p:text>
    <p:extLst>
      <p:ext uri="{C676402C-5697-4E1C-873F-D02D1690AC5C}">
        <p15:threadingInfo xmlns:p15="http://schemas.microsoft.com/office/powerpoint/2012/main" timeZoneBias="300"/>
      </p:ext>
    </p:extLst>
  </p:cm>
  <p:cm authorId="2" dt="2019-01-14T10:08:00.641" idx="16">
    <p:pos x="146" y="146"/>
    <p:text>El Bang debe aparecer en todas las pantallas, sin embargo si lo toca en mitad del proceso lo ideal es que le saliera un aviso como: si vuelves al inicio, perderás todo tu avance en el recorrido.</p:text>
    <p:extLst>
      <p:ext uri="{C676402C-5697-4E1C-873F-D02D1690AC5C}">
        <p15:threadingInfo xmlns:p15="http://schemas.microsoft.com/office/powerpoint/2012/main" timeZoneBias="300"/>
      </p:ext>
    </p:extLst>
  </p:cm>
  <p:cm authorId="2" dt="2019-01-14T13:06:13.472" idx="31">
    <p:pos x="282" y="282"/>
    <p:text>Historia de los rangos.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1-14T11:20:27.503" idx="20">
    <p:pos x="10" y="10"/>
    <p:text>Hover en el botón de aleatorio</p:text>
    <p:extLst>
      <p:ext uri="{C676402C-5697-4E1C-873F-D02D1690AC5C}">
        <p15:threadingInfo xmlns:p15="http://schemas.microsoft.com/office/powerpoint/2012/main" timeZoneBias="300"/>
      </p:ext>
    </p:extLst>
  </p:cm>
  <p:cm authorId="2" dt="2019-01-14T12:12:11.331" idx="21">
    <p:pos x="146" y="146"/>
    <p:text>explicarle el aleatorio</p:text>
    <p:extLst>
      <p:ext uri="{C676402C-5697-4E1C-873F-D02D1690AC5C}">
        <p15:threadingInfo xmlns:p15="http://schemas.microsoft.com/office/powerpoint/2012/main" timeZoneBias="30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2" dt="2019-01-14T09:48:39.475" idx="13">
    <p:pos x="10" y="10"/>
    <p:text>El Bang serviría como botón para llevar al usuario al inicio del juego.</p:text>
    <p:extLst>
      <p:ext uri="{C676402C-5697-4E1C-873F-D02D1690AC5C}">
        <p15:threadingInfo xmlns:p15="http://schemas.microsoft.com/office/powerpoint/2012/main" timeZoneBias="300"/>
      </p:ext>
    </p:extLst>
  </p:cm>
  <p:cm authorId="2" dt="2019-01-14T13:01:54.514" idx="30">
    <p:pos x="146" y="146"/>
    <p:text>Neterle lo de los tutoriales de los otros prototipos</p:text>
    <p:extLst>
      <p:ext uri="{C676402C-5697-4E1C-873F-D02D1690AC5C}">
        <p15:threadingInfo xmlns:p15="http://schemas.microsoft.com/office/powerpoint/2012/main" timeZoneBias="30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19-01-14T16:21:47.725" idx="34">
    <p:pos x="10" y="10"/>
    <p:text>Se debe tener claro que cada nivel de experiencia debe estar predecedido por 3 bang finalizados.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01-14T12:17:09.469" idx="23">
    <p:pos x="146" y="146"/>
    <p:text>Repensar nombres a los planetas.</p:text>
    <p:extLst mod="1">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01-09T14:13:39.826" idx="1">
    <p:pos x="10" y="10"/>
    <p:text>El personaje cambiará de color, dependiendo del mundo que se haya elegido.</p:text>
    <p:extLst>
      <p:ext uri="{C676402C-5697-4E1C-873F-D02D1690AC5C}">
        <p15:threadingInfo xmlns:p15="http://schemas.microsoft.com/office/powerpoint/2012/main" timeZoneBias="300"/>
      </p:ext>
    </p:extLst>
  </p:cm>
  <p:cm authorId="2" dt="2019-01-09T14:14:19.073" idx="2">
    <p:pos x="146" y="146"/>
    <p:text>Este dialogo será el mismo para cada uno de los personajes.</p:text>
    <p:extLst>
      <p:ext uri="{C676402C-5697-4E1C-873F-D02D1690AC5C}">
        <p15:threadingInfo xmlns:p15="http://schemas.microsoft.com/office/powerpoint/2012/main" timeZoneBias="300"/>
      </p:ext>
    </p:extLst>
  </p:cm>
  <p:cm authorId="2" dt="2019-01-09T14:55:23.797" idx="3">
    <p:pos x="282" y="282"/>
    <p:text>Cuando se "dirija en la zona de descargue" qué pasará?</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1-14T12:21:03.865" idx="24">
    <p:pos x="10" y="10"/>
    <p:text>las problematicas iran quedan mejor ocupando todo el espacio o como esta en la imagenb?</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9-01-10T11:03:01.834" idx="4">
    <p:pos x="10" y="10"/>
    <p:text>Los signos de interrogación deben estar titilando.</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9-01-14T12:37:30.545" idx="25">
    <p:pos x="10" y="10"/>
    <p:text>El menú se abre automaticamente y la flecha va a tititlar.</p:text>
    <p:extLst mod="1">
      <p:ext uri="{C676402C-5697-4E1C-873F-D02D1690AC5C}">
        <p15:threadingInfo xmlns:p15="http://schemas.microsoft.com/office/powerpoint/2012/main" timeZoneBias="300"/>
      </p:ext>
    </p:extLst>
  </p:cm>
  <p:cm authorId="2" dt="2019-01-14T15:54:19.140" idx="32">
    <p:pos x="146" y="146"/>
    <p:text>El menú es el que va a tener forma de maletin</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9-01-10T16:42:48.185" idx="9">
    <p:pos x="10" y="10"/>
    <p:text>Mientras este el tutorial, el botón de + se le va a hacer un hover.</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9-01-10T16:42:48.185" idx="9">
    <p:pos x="10" y="10"/>
    <p:text>Mientras este el tutorial, el botón de + se le va a hacer un hover.</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92AB4-6AF6-47BF-9CB2-3435EE5392D8}" type="datetimeFigureOut">
              <a:rPr lang="es-CO" smtClean="0"/>
              <a:t>14/01/2019</a:t>
            </a:fld>
            <a:endParaRPr lang="es-CO"/>
          </a:p>
        </p:txBody>
      </p:sp>
      <p:sp>
        <p:nvSpPr>
          <p:cNvPr id="4" name="Marcador de imagen de diapositiva 3"/>
          <p:cNvSpPr>
            <a:spLocks noGrp="1" noRot="1" noChangeAspect="1"/>
          </p:cNvSpPr>
          <p:nvPr>
            <p:ph type="sldImg" idx="2"/>
          </p:nvPr>
        </p:nvSpPr>
        <p:spPr>
          <a:xfrm>
            <a:off x="2459038" y="1143000"/>
            <a:ext cx="1939925"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D1646-CF75-4106-8404-89B7A4A05D46}" type="slidenum">
              <a:rPr lang="es-CO" smtClean="0"/>
              <a:t>‹Nº›</a:t>
            </a:fld>
            <a:endParaRPr lang="es-CO"/>
          </a:p>
        </p:txBody>
      </p:sp>
    </p:spTree>
    <p:extLst>
      <p:ext uri="{BB962C8B-B14F-4D97-AF65-F5344CB8AC3E}">
        <p14:creationId xmlns:p14="http://schemas.microsoft.com/office/powerpoint/2010/main" val="2196744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378D1646-CF75-4106-8404-89B7A4A05D46}" type="slidenum">
              <a:rPr lang="es-CO" smtClean="0"/>
              <a:t>27</a:t>
            </a:fld>
            <a:endParaRPr lang="es-CO"/>
          </a:p>
        </p:txBody>
      </p:sp>
    </p:spTree>
    <p:extLst>
      <p:ext uri="{BB962C8B-B14F-4D97-AF65-F5344CB8AC3E}">
        <p14:creationId xmlns:p14="http://schemas.microsoft.com/office/powerpoint/2010/main" val="794816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53522" y="1920748"/>
            <a:ext cx="6273245" cy="4086002"/>
          </a:xfrm>
        </p:spPr>
        <p:txBody>
          <a:bodyPr anchor="b"/>
          <a:lstStyle>
            <a:lvl1pPr algn="ctr">
              <a:defRPr sz="4843"/>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922536" y="6164321"/>
            <a:ext cx="5535216" cy="2833576"/>
          </a:xfrm>
        </p:spPr>
        <p:txBody>
          <a:bodyPr/>
          <a:lstStyle>
            <a:lvl1pPr marL="0" indent="0" algn="ctr">
              <a:buNone/>
              <a:defRPr sz="1937"/>
            </a:lvl1pPr>
            <a:lvl2pPr marL="369006" indent="0" algn="ctr">
              <a:buNone/>
              <a:defRPr sz="1614"/>
            </a:lvl2pPr>
            <a:lvl3pPr marL="738012" indent="0" algn="ctr">
              <a:buNone/>
              <a:defRPr sz="1453"/>
            </a:lvl3pPr>
            <a:lvl4pPr marL="1107018" indent="0" algn="ctr">
              <a:buNone/>
              <a:defRPr sz="1291"/>
            </a:lvl4pPr>
            <a:lvl5pPr marL="1476024" indent="0" algn="ctr">
              <a:buNone/>
              <a:defRPr sz="1291"/>
            </a:lvl5pPr>
            <a:lvl6pPr marL="1845031" indent="0" algn="ctr">
              <a:buNone/>
              <a:defRPr sz="1291"/>
            </a:lvl6pPr>
            <a:lvl7pPr marL="2214037" indent="0" algn="ctr">
              <a:buNone/>
              <a:defRPr sz="1291"/>
            </a:lvl7pPr>
            <a:lvl8pPr marL="2583043" indent="0" algn="ctr">
              <a:buNone/>
              <a:defRPr sz="1291"/>
            </a:lvl8pPr>
            <a:lvl9pPr marL="2952049" indent="0" algn="ctr">
              <a:buNone/>
              <a:defRPr sz="1291"/>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86024143-5779-478D-A277-3E0DBE8CA37B}" type="datetimeFigureOut">
              <a:rPr lang="es-ES" smtClean="0"/>
              <a:t>14/01/2019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4C61522-D232-4914-A3B5-D00B9082BAF2}" type="slidenum">
              <a:rPr lang="es-ES" smtClean="0"/>
              <a:t>‹Nº›</a:t>
            </a:fld>
            <a:endParaRPr lang="es-ES"/>
          </a:p>
        </p:txBody>
      </p:sp>
    </p:spTree>
    <p:extLst>
      <p:ext uri="{BB962C8B-B14F-4D97-AF65-F5344CB8AC3E}">
        <p14:creationId xmlns:p14="http://schemas.microsoft.com/office/powerpoint/2010/main" val="61332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6024143-5779-478D-A277-3E0DBE8CA37B}" type="datetimeFigureOut">
              <a:rPr lang="es-ES" smtClean="0"/>
              <a:t>14/01/2019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4C61522-D232-4914-A3B5-D00B9082BAF2}" type="slidenum">
              <a:rPr lang="es-ES" smtClean="0"/>
              <a:t>‹Nº›</a:t>
            </a:fld>
            <a:endParaRPr lang="es-ES"/>
          </a:p>
        </p:txBody>
      </p:sp>
    </p:spTree>
    <p:extLst>
      <p:ext uri="{BB962C8B-B14F-4D97-AF65-F5344CB8AC3E}">
        <p14:creationId xmlns:p14="http://schemas.microsoft.com/office/powerpoint/2010/main" val="3559150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81519" y="624854"/>
            <a:ext cx="1591375" cy="9946046"/>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507395" y="624854"/>
            <a:ext cx="4681870" cy="9946046"/>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6024143-5779-478D-A277-3E0DBE8CA37B}" type="datetimeFigureOut">
              <a:rPr lang="es-ES" smtClean="0"/>
              <a:t>14/01/2019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4C61522-D232-4914-A3B5-D00B9082BAF2}" type="slidenum">
              <a:rPr lang="es-ES" smtClean="0"/>
              <a:t>‹Nº›</a:t>
            </a:fld>
            <a:endParaRPr lang="es-ES"/>
          </a:p>
        </p:txBody>
      </p:sp>
    </p:spTree>
    <p:extLst>
      <p:ext uri="{BB962C8B-B14F-4D97-AF65-F5344CB8AC3E}">
        <p14:creationId xmlns:p14="http://schemas.microsoft.com/office/powerpoint/2010/main" val="327187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6024143-5779-478D-A277-3E0DBE8CA37B}" type="datetimeFigureOut">
              <a:rPr lang="es-ES" smtClean="0"/>
              <a:t>14/01/2019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4C61522-D232-4914-A3B5-D00B9082BAF2}" type="slidenum">
              <a:rPr lang="es-ES" smtClean="0"/>
              <a:t>‹Nº›</a:t>
            </a:fld>
            <a:endParaRPr lang="es-ES"/>
          </a:p>
        </p:txBody>
      </p:sp>
    </p:spTree>
    <p:extLst>
      <p:ext uri="{BB962C8B-B14F-4D97-AF65-F5344CB8AC3E}">
        <p14:creationId xmlns:p14="http://schemas.microsoft.com/office/powerpoint/2010/main" val="52747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03552" y="2925950"/>
            <a:ext cx="6365498" cy="4882011"/>
          </a:xfrm>
        </p:spPr>
        <p:txBody>
          <a:bodyPr anchor="b"/>
          <a:lstStyle>
            <a:lvl1pPr>
              <a:defRPr sz="4843"/>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03552" y="7854146"/>
            <a:ext cx="6365498" cy="2567334"/>
          </a:xfrm>
        </p:spPr>
        <p:txBody>
          <a:bodyPr/>
          <a:lstStyle>
            <a:lvl1pPr marL="0" indent="0">
              <a:buNone/>
              <a:defRPr sz="1937">
                <a:solidFill>
                  <a:schemeClr val="tx1"/>
                </a:solidFill>
              </a:defRPr>
            </a:lvl1pPr>
            <a:lvl2pPr marL="369006" indent="0">
              <a:buNone/>
              <a:defRPr sz="1614">
                <a:solidFill>
                  <a:schemeClr val="tx1">
                    <a:tint val="75000"/>
                  </a:schemeClr>
                </a:solidFill>
              </a:defRPr>
            </a:lvl2pPr>
            <a:lvl3pPr marL="738012" indent="0">
              <a:buNone/>
              <a:defRPr sz="1453">
                <a:solidFill>
                  <a:schemeClr val="tx1">
                    <a:tint val="75000"/>
                  </a:schemeClr>
                </a:solidFill>
              </a:defRPr>
            </a:lvl3pPr>
            <a:lvl4pPr marL="1107018" indent="0">
              <a:buNone/>
              <a:defRPr sz="1291">
                <a:solidFill>
                  <a:schemeClr val="tx1">
                    <a:tint val="75000"/>
                  </a:schemeClr>
                </a:solidFill>
              </a:defRPr>
            </a:lvl4pPr>
            <a:lvl5pPr marL="1476024" indent="0">
              <a:buNone/>
              <a:defRPr sz="1291">
                <a:solidFill>
                  <a:schemeClr val="tx1">
                    <a:tint val="75000"/>
                  </a:schemeClr>
                </a:solidFill>
              </a:defRPr>
            </a:lvl5pPr>
            <a:lvl6pPr marL="1845031" indent="0">
              <a:buNone/>
              <a:defRPr sz="1291">
                <a:solidFill>
                  <a:schemeClr val="tx1">
                    <a:tint val="75000"/>
                  </a:schemeClr>
                </a:solidFill>
              </a:defRPr>
            </a:lvl6pPr>
            <a:lvl7pPr marL="2214037" indent="0">
              <a:buNone/>
              <a:defRPr sz="1291">
                <a:solidFill>
                  <a:schemeClr val="tx1">
                    <a:tint val="75000"/>
                  </a:schemeClr>
                </a:solidFill>
              </a:defRPr>
            </a:lvl7pPr>
            <a:lvl8pPr marL="2583043" indent="0">
              <a:buNone/>
              <a:defRPr sz="1291">
                <a:solidFill>
                  <a:schemeClr val="tx1">
                    <a:tint val="75000"/>
                  </a:schemeClr>
                </a:solidFill>
              </a:defRPr>
            </a:lvl8pPr>
            <a:lvl9pPr marL="2952049" indent="0">
              <a:buNone/>
              <a:defRPr sz="1291">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6024143-5779-478D-A277-3E0DBE8CA37B}" type="datetimeFigureOut">
              <a:rPr lang="es-ES" smtClean="0"/>
              <a:t>14/01/2019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4C61522-D232-4914-A3B5-D00B9082BAF2}" type="slidenum">
              <a:rPr lang="es-ES" smtClean="0"/>
              <a:t>‹Nº›</a:t>
            </a:fld>
            <a:endParaRPr lang="es-ES"/>
          </a:p>
        </p:txBody>
      </p:sp>
    </p:spTree>
    <p:extLst>
      <p:ext uri="{BB962C8B-B14F-4D97-AF65-F5344CB8AC3E}">
        <p14:creationId xmlns:p14="http://schemas.microsoft.com/office/powerpoint/2010/main" val="436004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507395" y="3124270"/>
            <a:ext cx="3136622" cy="744663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3736271" y="3124270"/>
            <a:ext cx="3136622" cy="744663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86024143-5779-478D-A277-3E0DBE8CA37B}" type="datetimeFigureOut">
              <a:rPr lang="es-ES" smtClean="0"/>
              <a:t>14/01/2019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4C61522-D232-4914-A3B5-D00B9082BAF2}" type="slidenum">
              <a:rPr lang="es-ES" smtClean="0"/>
              <a:t>‹Nº›</a:t>
            </a:fld>
            <a:endParaRPr lang="es-ES"/>
          </a:p>
        </p:txBody>
      </p:sp>
    </p:spTree>
    <p:extLst>
      <p:ext uri="{BB962C8B-B14F-4D97-AF65-F5344CB8AC3E}">
        <p14:creationId xmlns:p14="http://schemas.microsoft.com/office/powerpoint/2010/main" val="765886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08356" y="624856"/>
            <a:ext cx="6365498" cy="226849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08357" y="2877046"/>
            <a:ext cx="3122207" cy="1409996"/>
          </a:xfrm>
        </p:spPr>
        <p:txBody>
          <a:bodyPr anchor="b"/>
          <a:lstStyle>
            <a:lvl1pPr marL="0" indent="0">
              <a:buNone/>
              <a:defRPr sz="1937" b="1"/>
            </a:lvl1pPr>
            <a:lvl2pPr marL="369006" indent="0">
              <a:buNone/>
              <a:defRPr sz="1614" b="1"/>
            </a:lvl2pPr>
            <a:lvl3pPr marL="738012" indent="0">
              <a:buNone/>
              <a:defRPr sz="1453" b="1"/>
            </a:lvl3pPr>
            <a:lvl4pPr marL="1107018" indent="0">
              <a:buNone/>
              <a:defRPr sz="1291" b="1"/>
            </a:lvl4pPr>
            <a:lvl5pPr marL="1476024" indent="0">
              <a:buNone/>
              <a:defRPr sz="1291" b="1"/>
            </a:lvl5pPr>
            <a:lvl6pPr marL="1845031" indent="0">
              <a:buNone/>
              <a:defRPr sz="1291" b="1"/>
            </a:lvl6pPr>
            <a:lvl7pPr marL="2214037" indent="0">
              <a:buNone/>
              <a:defRPr sz="1291" b="1"/>
            </a:lvl7pPr>
            <a:lvl8pPr marL="2583043" indent="0">
              <a:buNone/>
              <a:defRPr sz="1291" b="1"/>
            </a:lvl8pPr>
            <a:lvl9pPr marL="2952049" indent="0">
              <a:buNone/>
              <a:defRPr sz="1291" b="1"/>
            </a:lvl9pPr>
          </a:lstStyle>
          <a:p>
            <a:pPr lvl="0"/>
            <a:r>
              <a:rPr lang="es-ES" smtClean="0"/>
              <a:t>Editar el estilo de texto del patrón</a:t>
            </a:r>
          </a:p>
        </p:txBody>
      </p:sp>
      <p:sp>
        <p:nvSpPr>
          <p:cNvPr id="4" name="Content Placeholder 3"/>
          <p:cNvSpPr>
            <a:spLocks noGrp="1"/>
          </p:cNvSpPr>
          <p:nvPr>
            <p:ph sz="half" idx="2"/>
          </p:nvPr>
        </p:nvSpPr>
        <p:spPr>
          <a:xfrm>
            <a:off x="508357" y="4287042"/>
            <a:ext cx="3122207" cy="630559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3736271" y="2877046"/>
            <a:ext cx="3137584" cy="1409996"/>
          </a:xfrm>
        </p:spPr>
        <p:txBody>
          <a:bodyPr anchor="b"/>
          <a:lstStyle>
            <a:lvl1pPr marL="0" indent="0">
              <a:buNone/>
              <a:defRPr sz="1937" b="1"/>
            </a:lvl1pPr>
            <a:lvl2pPr marL="369006" indent="0">
              <a:buNone/>
              <a:defRPr sz="1614" b="1"/>
            </a:lvl2pPr>
            <a:lvl3pPr marL="738012" indent="0">
              <a:buNone/>
              <a:defRPr sz="1453" b="1"/>
            </a:lvl3pPr>
            <a:lvl4pPr marL="1107018" indent="0">
              <a:buNone/>
              <a:defRPr sz="1291" b="1"/>
            </a:lvl4pPr>
            <a:lvl5pPr marL="1476024" indent="0">
              <a:buNone/>
              <a:defRPr sz="1291" b="1"/>
            </a:lvl5pPr>
            <a:lvl6pPr marL="1845031" indent="0">
              <a:buNone/>
              <a:defRPr sz="1291" b="1"/>
            </a:lvl6pPr>
            <a:lvl7pPr marL="2214037" indent="0">
              <a:buNone/>
              <a:defRPr sz="1291" b="1"/>
            </a:lvl7pPr>
            <a:lvl8pPr marL="2583043" indent="0">
              <a:buNone/>
              <a:defRPr sz="1291" b="1"/>
            </a:lvl8pPr>
            <a:lvl9pPr marL="2952049" indent="0">
              <a:buNone/>
              <a:defRPr sz="1291" b="1"/>
            </a:lvl9pPr>
          </a:lstStyle>
          <a:p>
            <a:pPr lvl="0"/>
            <a:r>
              <a:rPr lang="es-ES" smtClean="0"/>
              <a:t>Editar el estilo de texto del patrón</a:t>
            </a:r>
          </a:p>
        </p:txBody>
      </p:sp>
      <p:sp>
        <p:nvSpPr>
          <p:cNvPr id="6" name="Content Placeholder 5"/>
          <p:cNvSpPr>
            <a:spLocks noGrp="1"/>
          </p:cNvSpPr>
          <p:nvPr>
            <p:ph sz="quarter" idx="4"/>
          </p:nvPr>
        </p:nvSpPr>
        <p:spPr>
          <a:xfrm>
            <a:off x="3736271" y="4287042"/>
            <a:ext cx="3137584" cy="630559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86024143-5779-478D-A277-3E0DBE8CA37B}" type="datetimeFigureOut">
              <a:rPr lang="es-ES" smtClean="0"/>
              <a:t>14/01/2019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E4C61522-D232-4914-A3B5-D00B9082BAF2}" type="slidenum">
              <a:rPr lang="es-ES" smtClean="0"/>
              <a:t>‹Nº›</a:t>
            </a:fld>
            <a:endParaRPr lang="es-ES"/>
          </a:p>
        </p:txBody>
      </p:sp>
    </p:spTree>
    <p:extLst>
      <p:ext uri="{BB962C8B-B14F-4D97-AF65-F5344CB8AC3E}">
        <p14:creationId xmlns:p14="http://schemas.microsoft.com/office/powerpoint/2010/main" val="2819641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86024143-5779-478D-A277-3E0DBE8CA37B}" type="datetimeFigureOut">
              <a:rPr lang="es-ES" smtClean="0"/>
              <a:t>14/01/2019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4C61522-D232-4914-A3B5-D00B9082BAF2}" type="slidenum">
              <a:rPr lang="es-ES" smtClean="0"/>
              <a:t>‹Nº›</a:t>
            </a:fld>
            <a:endParaRPr lang="es-ES"/>
          </a:p>
        </p:txBody>
      </p:sp>
    </p:spTree>
    <p:extLst>
      <p:ext uri="{BB962C8B-B14F-4D97-AF65-F5344CB8AC3E}">
        <p14:creationId xmlns:p14="http://schemas.microsoft.com/office/powerpoint/2010/main" val="209765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024143-5779-478D-A277-3E0DBE8CA37B}" type="datetimeFigureOut">
              <a:rPr lang="es-ES" smtClean="0"/>
              <a:t>14/01/2019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E4C61522-D232-4914-A3B5-D00B9082BAF2}" type="slidenum">
              <a:rPr lang="es-ES" smtClean="0"/>
              <a:t>‹Nº›</a:t>
            </a:fld>
            <a:endParaRPr lang="es-ES"/>
          </a:p>
        </p:txBody>
      </p:sp>
    </p:spTree>
    <p:extLst>
      <p:ext uri="{BB962C8B-B14F-4D97-AF65-F5344CB8AC3E}">
        <p14:creationId xmlns:p14="http://schemas.microsoft.com/office/powerpoint/2010/main" val="60330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8356" y="782426"/>
            <a:ext cx="2380335" cy="2738491"/>
          </a:xfrm>
        </p:spPr>
        <p:txBody>
          <a:bodyPr anchor="b"/>
          <a:lstStyle>
            <a:lvl1pPr>
              <a:defRPr sz="2583"/>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137584" y="1689825"/>
            <a:ext cx="3736271" cy="8340442"/>
          </a:xfrm>
        </p:spPr>
        <p:txBody>
          <a:bodyPr/>
          <a:lstStyle>
            <a:lvl1pPr>
              <a:defRPr sz="2583"/>
            </a:lvl1pPr>
            <a:lvl2pPr>
              <a:defRPr sz="2260"/>
            </a:lvl2pPr>
            <a:lvl3pPr>
              <a:defRPr sz="1937"/>
            </a:lvl3pPr>
            <a:lvl4pPr>
              <a:defRPr sz="1614"/>
            </a:lvl4pPr>
            <a:lvl5pPr>
              <a:defRPr sz="1614"/>
            </a:lvl5pPr>
            <a:lvl6pPr>
              <a:defRPr sz="1614"/>
            </a:lvl6pPr>
            <a:lvl7pPr>
              <a:defRPr sz="1614"/>
            </a:lvl7pPr>
            <a:lvl8pPr>
              <a:defRPr sz="1614"/>
            </a:lvl8pPr>
            <a:lvl9pPr>
              <a:defRPr sz="1614"/>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08356" y="3520916"/>
            <a:ext cx="2380335" cy="6522933"/>
          </a:xfrm>
        </p:spPr>
        <p:txBody>
          <a:bodyPr/>
          <a:lstStyle>
            <a:lvl1pPr marL="0" indent="0">
              <a:buNone/>
              <a:defRPr sz="1291"/>
            </a:lvl1pPr>
            <a:lvl2pPr marL="369006" indent="0">
              <a:buNone/>
              <a:defRPr sz="1130"/>
            </a:lvl2pPr>
            <a:lvl3pPr marL="738012" indent="0">
              <a:buNone/>
              <a:defRPr sz="969"/>
            </a:lvl3pPr>
            <a:lvl4pPr marL="1107018" indent="0">
              <a:buNone/>
              <a:defRPr sz="807"/>
            </a:lvl4pPr>
            <a:lvl5pPr marL="1476024" indent="0">
              <a:buNone/>
              <a:defRPr sz="807"/>
            </a:lvl5pPr>
            <a:lvl6pPr marL="1845031" indent="0">
              <a:buNone/>
              <a:defRPr sz="807"/>
            </a:lvl6pPr>
            <a:lvl7pPr marL="2214037" indent="0">
              <a:buNone/>
              <a:defRPr sz="807"/>
            </a:lvl7pPr>
            <a:lvl8pPr marL="2583043" indent="0">
              <a:buNone/>
              <a:defRPr sz="807"/>
            </a:lvl8pPr>
            <a:lvl9pPr marL="2952049" indent="0">
              <a:buNone/>
              <a:defRPr sz="807"/>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6024143-5779-478D-A277-3E0DBE8CA37B}" type="datetimeFigureOut">
              <a:rPr lang="es-ES" smtClean="0"/>
              <a:t>14/01/2019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4C61522-D232-4914-A3B5-D00B9082BAF2}" type="slidenum">
              <a:rPr lang="es-ES" smtClean="0"/>
              <a:t>‹Nº›</a:t>
            </a:fld>
            <a:endParaRPr lang="es-ES"/>
          </a:p>
        </p:txBody>
      </p:sp>
    </p:spTree>
    <p:extLst>
      <p:ext uri="{BB962C8B-B14F-4D97-AF65-F5344CB8AC3E}">
        <p14:creationId xmlns:p14="http://schemas.microsoft.com/office/powerpoint/2010/main" val="245177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8356" y="782426"/>
            <a:ext cx="2380335" cy="2738491"/>
          </a:xfrm>
        </p:spPr>
        <p:txBody>
          <a:bodyPr anchor="b"/>
          <a:lstStyle>
            <a:lvl1pPr>
              <a:defRPr sz="2583"/>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137584" y="1689825"/>
            <a:ext cx="3736271" cy="8340442"/>
          </a:xfrm>
        </p:spPr>
        <p:txBody>
          <a:bodyPr anchor="t"/>
          <a:lstStyle>
            <a:lvl1pPr marL="0" indent="0">
              <a:buNone/>
              <a:defRPr sz="2583"/>
            </a:lvl1pPr>
            <a:lvl2pPr marL="369006" indent="0">
              <a:buNone/>
              <a:defRPr sz="2260"/>
            </a:lvl2pPr>
            <a:lvl3pPr marL="738012" indent="0">
              <a:buNone/>
              <a:defRPr sz="1937"/>
            </a:lvl3pPr>
            <a:lvl4pPr marL="1107018" indent="0">
              <a:buNone/>
              <a:defRPr sz="1614"/>
            </a:lvl4pPr>
            <a:lvl5pPr marL="1476024" indent="0">
              <a:buNone/>
              <a:defRPr sz="1614"/>
            </a:lvl5pPr>
            <a:lvl6pPr marL="1845031" indent="0">
              <a:buNone/>
              <a:defRPr sz="1614"/>
            </a:lvl6pPr>
            <a:lvl7pPr marL="2214037" indent="0">
              <a:buNone/>
              <a:defRPr sz="1614"/>
            </a:lvl7pPr>
            <a:lvl8pPr marL="2583043" indent="0">
              <a:buNone/>
              <a:defRPr sz="1614"/>
            </a:lvl8pPr>
            <a:lvl9pPr marL="2952049" indent="0">
              <a:buNone/>
              <a:defRPr sz="1614"/>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508356" y="3520916"/>
            <a:ext cx="2380335" cy="6522933"/>
          </a:xfrm>
        </p:spPr>
        <p:txBody>
          <a:bodyPr/>
          <a:lstStyle>
            <a:lvl1pPr marL="0" indent="0">
              <a:buNone/>
              <a:defRPr sz="1291"/>
            </a:lvl1pPr>
            <a:lvl2pPr marL="369006" indent="0">
              <a:buNone/>
              <a:defRPr sz="1130"/>
            </a:lvl2pPr>
            <a:lvl3pPr marL="738012" indent="0">
              <a:buNone/>
              <a:defRPr sz="969"/>
            </a:lvl3pPr>
            <a:lvl4pPr marL="1107018" indent="0">
              <a:buNone/>
              <a:defRPr sz="807"/>
            </a:lvl4pPr>
            <a:lvl5pPr marL="1476024" indent="0">
              <a:buNone/>
              <a:defRPr sz="807"/>
            </a:lvl5pPr>
            <a:lvl6pPr marL="1845031" indent="0">
              <a:buNone/>
              <a:defRPr sz="807"/>
            </a:lvl6pPr>
            <a:lvl7pPr marL="2214037" indent="0">
              <a:buNone/>
              <a:defRPr sz="807"/>
            </a:lvl7pPr>
            <a:lvl8pPr marL="2583043" indent="0">
              <a:buNone/>
              <a:defRPr sz="807"/>
            </a:lvl8pPr>
            <a:lvl9pPr marL="2952049" indent="0">
              <a:buNone/>
              <a:defRPr sz="807"/>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6024143-5779-478D-A277-3E0DBE8CA37B}" type="datetimeFigureOut">
              <a:rPr lang="es-ES" smtClean="0"/>
              <a:t>14/01/2019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4C61522-D232-4914-A3B5-D00B9082BAF2}" type="slidenum">
              <a:rPr lang="es-ES" smtClean="0"/>
              <a:t>‹Nº›</a:t>
            </a:fld>
            <a:endParaRPr lang="es-ES"/>
          </a:p>
        </p:txBody>
      </p:sp>
    </p:spTree>
    <p:extLst>
      <p:ext uri="{BB962C8B-B14F-4D97-AF65-F5344CB8AC3E}">
        <p14:creationId xmlns:p14="http://schemas.microsoft.com/office/powerpoint/2010/main" val="2742057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395" y="624856"/>
            <a:ext cx="6365498" cy="226849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07395" y="3124270"/>
            <a:ext cx="6365498" cy="7446630"/>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07395" y="10877896"/>
            <a:ext cx="1660565" cy="624854"/>
          </a:xfrm>
          <a:prstGeom prst="rect">
            <a:avLst/>
          </a:prstGeom>
        </p:spPr>
        <p:txBody>
          <a:bodyPr vert="horz" lIns="91440" tIns="45720" rIns="91440" bIns="45720" rtlCol="0" anchor="ctr"/>
          <a:lstStyle>
            <a:lvl1pPr algn="l">
              <a:defRPr sz="969">
                <a:solidFill>
                  <a:schemeClr val="tx1">
                    <a:tint val="75000"/>
                  </a:schemeClr>
                </a:solidFill>
              </a:defRPr>
            </a:lvl1pPr>
          </a:lstStyle>
          <a:p>
            <a:fld id="{86024143-5779-478D-A277-3E0DBE8CA37B}" type="datetimeFigureOut">
              <a:rPr lang="es-ES" smtClean="0"/>
              <a:t>14/01/2019</a:t>
            </a:fld>
            <a:endParaRPr lang="es-ES"/>
          </a:p>
        </p:txBody>
      </p:sp>
      <p:sp>
        <p:nvSpPr>
          <p:cNvPr id="5" name="Footer Placeholder 4"/>
          <p:cNvSpPr>
            <a:spLocks noGrp="1"/>
          </p:cNvSpPr>
          <p:nvPr>
            <p:ph type="ftr" sz="quarter" idx="3"/>
          </p:nvPr>
        </p:nvSpPr>
        <p:spPr>
          <a:xfrm>
            <a:off x="2444721" y="10877896"/>
            <a:ext cx="2490847" cy="624854"/>
          </a:xfrm>
          <a:prstGeom prst="rect">
            <a:avLst/>
          </a:prstGeom>
        </p:spPr>
        <p:txBody>
          <a:bodyPr vert="horz" lIns="91440" tIns="45720" rIns="91440" bIns="45720" rtlCol="0" anchor="ctr"/>
          <a:lstStyle>
            <a:lvl1pPr algn="ctr">
              <a:defRPr sz="969">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5212328" y="10877896"/>
            <a:ext cx="1660565" cy="624854"/>
          </a:xfrm>
          <a:prstGeom prst="rect">
            <a:avLst/>
          </a:prstGeom>
        </p:spPr>
        <p:txBody>
          <a:bodyPr vert="horz" lIns="91440" tIns="45720" rIns="91440" bIns="45720" rtlCol="0" anchor="ctr"/>
          <a:lstStyle>
            <a:lvl1pPr algn="r">
              <a:defRPr sz="969">
                <a:solidFill>
                  <a:schemeClr val="tx1">
                    <a:tint val="75000"/>
                  </a:schemeClr>
                </a:solidFill>
              </a:defRPr>
            </a:lvl1pPr>
          </a:lstStyle>
          <a:p>
            <a:fld id="{E4C61522-D232-4914-A3B5-D00B9082BAF2}" type="slidenum">
              <a:rPr lang="es-ES" smtClean="0"/>
              <a:t>‹Nº›</a:t>
            </a:fld>
            <a:endParaRPr lang="es-ES"/>
          </a:p>
        </p:txBody>
      </p:sp>
    </p:spTree>
    <p:extLst>
      <p:ext uri="{BB962C8B-B14F-4D97-AF65-F5344CB8AC3E}">
        <p14:creationId xmlns:p14="http://schemas.microsoft.com/office/powerpoint/2010/main" val="34391040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38012" rtl="0" eaLnBrk="1" latinLnBrk="0" hangingPunct="1">
        <a:lnSpc>
          <a:spcPct val="90000"/>
        </a:lnSpc>
        <a:spcBef>
          <a:spcPct val="0"/>
        </a:spcBef>
        <a:buNone/>
        <a:defRPr sz="3551" kern="1200">
          <a:solidFill>
            <a:schemeClr val="tx1"/>
          </a:solidFill>
          <a:latin typeface="+mj-lt"/>
          <a:ea typeface="+mj-ea"/>
          <a:cs typeface="+mj-cs"/>
        </a:defRPr>
      </a:lvl1pPr>
    </p:titleStyle>
    <p:bodyStyle>
      <a:lvl1pPr marL="184503" indent="-184503" algn="l" defTabSz="738012" rtl="0" eaLnBrk="1" latinLnBrk="0" hangingPunct="1">
        <a:lnSpc>
          <a:spcPct val="90000"/>
        </a:lnSpc>
        <a:spcBef>
          <a:spcPts val="807"/>
        </a:spcBef>
        <a:buFont typeface="Arial" panose="020B0604020202020204" pitchFamily="34" charset="0"/>
        <a:buChar char="•"/>
        <a:defRPr sz="2260" kern="1200">
          <a:solidFill>
            <a:schemeClr val="tx1"/>
          </a:solidFill>
          <a:latin typeface="+mn-lt"/>
          <a:ea typeface="+mn-ea"/>
          <a:cs typeface="+mn-cs"/>
        </a:defRPr>
      </a:lvl1pPr>
      <a:lvl2pPr marL="553509" indent="-184503" algn="l" defTabSz="738012" rtl="0" eaLnBrk="1" latinLnBrk="0" hangingPunct="1">
        <a:lnSpc>
          <a:spcPct val="90000"/>
        </a:lnSpc>
        <a:spcBef>
          <a:spcPts val="404"/>
        </a:spcBef>
        <a:buFont typeface="Arial" panose="020B0604020202020204" pitchFamily="34" charset="0"/>
        <a:buChar char="•"/>
        <a:defRPr sz="1937" kern="1200">
          <a:solidFill>
            <a:schemeClr val="tx1"/>
          </a:solidFill>
          <a:latin typeface="+mn-lt"/>
          <a:ea typeface="+mn-ea"/>
          <a:cs typeface="+mn-cs"/>
        </a:defRPr>
      </a:lvl2pPr>
      <a:lvl3pPr marL="922515" indent="-184503" algn="l" defTabSz="738012" rtl="0" eaLnBrk="1" latinLnBrk="0" hangingPunct="1">
        <a:lnSpc>
          <a:spcPct val="90000"/>
        </a:lnSpc>
        <a:spcBef>
          <a:spcPts val="404"/>
        </a:spcBef>
        <a:buFont typeface="Arial" panose="020B0604020202020204" pitchFamily="34" charset="0"/>
        <a:buChar char="•"/>
        <a:defRPr sz="1614" kern="1200">
          <a:solidFill>
            <a:schemeClr val="tx1"/>
          </a:solidFill>
          <a:latin typeface="+mn-lt"/>
          <a:ea typeface="+mn-ea"/>
          <a:cs typeface="+mn-cs"/>
        </a:defRPr>
      </a:lvl3pPr>
      <a:lvl4pPr marL="1291521" indent="-184503" algn="l" defTabSz="738012" rtl="0" eaLnBrk="1" latinLnBrk="0" hangingPunct="1">
        <a:lnSpc>
          <a:spcPct val="90000"/>
        </a:lnSpc>
        <a:spcBef>
          <a:spcPts val="404"/>
        </a:spcBef>
        <a:buFont typeface="Arial" panose="020B0604020202020204" pitchFamily="34" charset="0"/>
        <a:buChar char="•"/>
        <a:defRPr sz="1453" kern="1200">
          <a:solidFill>
            <a:schemeClr val="tx1"/>
          </a:solidFill>
          <a:latin typeface="+mn-lt"/>
          <a:ea typeface="+mn-ea"/>
          <a:cs typeface="+mn-cs"/>
        </a:defRPr>
      </a:lvl4pPr>
      <a:lvl5pPr marL="1660528" indent="-184503" algn="l" defTabSz="738012" rtl="0" eaLnBrk="1" latinLnBrk="0" hangingPunct="1">
        <a:lnSpc>
          <a:spcPct val="90000"/>
        </a:lnSpc>
        <a:spcBef>
          <a:spcPts val="404"/>
        </a:spcBef>
        <a:buFont typeface="Arial" panose="020B0604020202020204" pitchFamily="34" charset="0"/>
        <a:buChar char="•"/>
        <a:defRPr sz="1453" kern="1200">
          <a:solidFill>
            <a:schemeClr val="tx1"/>
          </a:solidFill>
          <a:latin typeface="+mn-lt"/>
          <a:ea typeface="+mn-ea"/>
          <a:cs typeface="+mn-cs"/>
        </a:defRPr>
      </a:lvl5pPr>
      <a:lvl6pPr marL="2029534" indent="-184503" algn="l" defTabSz="738012" rtl="0" eaLnBrk="1" latinLnBrk="0" hangingPunct="1">
        <a:lnSpc>
          <a:spcPct val="90000"/>
        </a:lnSpc>
        <a:spcBef>
          <a:spcPts val="404"/>
        </a:spcBef>
        <a:buFont typeface="Arial" panose="020B0604020202020204" pitchFamily="34" charset="0"/>
        <a:buChar char="•"/>
        <a:defRPr sz="1453" kern="1200">
          <a:solidFill>
            <a:schemeClr val="tx1"/>
          </a:solidFill>
          <a:latin typeface="+mn-lt"/>
          <a:ea typeface="+mn-ea"/>
          <a:cs typeface="+mn-cs"/>
        </a:defRPr>
      </a:lvl6pPr>
      <a:lvl7pPr marL="2398540" indent="-184503" algn="l" defTabSz="738012" rtl="0" eaLnBrk="1" latinLnBrk="0" hangingPunct="1">
        <a:lnSpc>
          <a:spcPct val="90000"/>
        </a:lnSpc>
        <a:spcBef>
          <a:spcPts val="404"/>
        </a:spcBef>
        <a:buFont typeface="Arial" panose="020B0604020202020204" pitchFamily="34" charset="0"/>
        <a:buChar char="•"/>
        <a:defRPr sz="1453" kern="1200">
          <a:solidFill>
            <a:schemeClr val="tx1"/>
          </a:solidFill>
          <a:latin typeface="+mn-lt"/>
          <a:ea typeface="+mn-ea"/>
          <a:cs typeface="+mn-cs"/>
        </a:defRPr>
      </a:lvl7pPr>
      <a:lvl8pPr marL="2767546" indent="-184503" algn="l" defTabSz="738012" rtl="0" eaLnBrk="1" latinLnBrk="0" hangingPunct="1">
        <a:lnSpc>
          <a:spcPct val="90000"/>
        </a:lnSpc>
        <a:spcBef>
          <a:spcPts val="404"/>
        </a:spcBef>
        <a:buFont typeface="Arial" panose="020B0604020202020204" pitchFamily="34" charset="0"/>
        <a:buChar char="•"/>
        <a:defRPr sz="1453" kern="1200">
          <a:solidFill>
            <a:schemeClr val="tx1"/>
          </a:solidFill>
          <a:latin typeface="+mn-lt"/>
          <a:ea typeface="+mn-ea"/>
          <a:cs typeface="+mn-cs"/>
        </a:defRPr>
      </a:lvl8pPr>
      <a:lvl9pPr marL="3136552" indent="-184503" algn="l" defTabSz="738012" rtl="0" eaLnBrk="1" latinLnBrk="0" hangingPunct="1">
        <a:lnSpc>
          <a:spcPct val="90000"/>
        </a:lnSpc>
        <a:spcBef>
          <a:spcPts val="404"/>
        </a:spcBef>
        <a:buFont typeface="Arial" panose="020B0604020202020204" pitchFamily="34" charset="0"/>
        <a:buChar char="•"/>
        <a:defRPr sz="1453" kern="1200">
          <a:solidFill>
            <a:schemeClr val="tx1"/>
          </a:solidFill>
          <a:latin typeface="+mn-lt"/>
          <a:ea typeface="+mn-ea"/>
          <a:cs typeface="+mn-cs"/>
        </a:defRPr>
      </a:lvl9pPr>
    </p:bodyStyle>
    <p:otherStyle>
      <a:defPPr>
        <a:defRPr lang="en-US"/>
      </a:defPPr>
      <a:lvl1pPr marL="0" algn="l" defTabSz="738012" rtl="0" eaLnBrk="1" latinLnBrk="0" hangingPunct="1">
        <a:defRPr sz="1453" kern="1200">
          <a:solidFill>
            <a:schemeClr val="tx1"/>
          </a:solidFill>
          <a:latin typeface="+mn-lt"/>
          <a:ea typeface="+mn-ea"/>
          <a:cs typeface="+mn-cs"/>
        </a:defRPr>
      </a:lvl1pPr>
      <a:lvl2pPr marL="369006" algn="l" defTabSz="738012" rtl="0" eaLnBrk="1" latinLnBrk="0" hangingPunct="1">
        <a:defRPr sz="1453" kern="1200">
          <a:solidFill>
            <a:schemeClr val="tx1"/>
          </a:solidFill>
          <a:latin typeface="+mn-lt"/>
          <a:ea typeface="+mn-ea"/>
          <a:cs typeface="+mn-cs"/>
        </a:defRPr>
      </a:lvl2pPr>
      <a:lvl3pPr marL="738012" algn="l" defTabSz="738012" rtl="0" eaLnBrk="1" latinLnBrk="0" hangingPunct="1">
        <a:defRPr sz="1453" kern="1200">
          <a:solidFill>
            <a:schemeClr val="tx1"/>
          </a:solidFill>
          <a:latin typeface="+mn-lt"/>
          <a:ea typeface="+mn-ea"/>
          <a:cs typeface="+mn-cs"/>
        </a:defRPr>
      </a:lvl3pPr>
      <a:lvl4pPr marL="1107018" algn="l" defTabSz="738012" rtl="0" eaLnBrk="1" latinLnBrk="0" hangingPunct="1">
        <a:defRPr sz="1453" kern="1200">
          <a:solidFill>
            <a:schemeClr val="tx1"/>
          </a:solidFill>
          <a:latin typeface="+mn-lt"/>
          <a:ea typeface="+mn-ea"/>
          <a:cs typeface="+mn-cs"/>
        </a:defRPr>
      </a:lvl4pPr>
      <a:lvl5pPr marL="1476024" algn="l" defTabSz="738012" rtl="0" eaLnBrk="1" latinLnBrk="0" hangingPunct="1">
        <a:defRPr sz="1453" kern="1200">
          <a:solidFill>
            <a:schemeClr val="tx1"/>
          </a:solidFill>
          <a:latin typeface="+mn-lt"/>
          <a:ea typeface="+mn-ea"/>
          <a:cs typeface="+mn-cs"/>
        </a:defRPr>
      </a:lvl5pPr>
      <a:lvl6pPr marL="1845031" algn="l" defTabSz="738012" rtl="0" eaLnBrk="1" latinLnBrk="0" hangingPunct="1">
        <a:defRPr sz="1453" kern="1200">
          <a:solidFill>
            <a:schemeClr val="tx1"/>
          </a:solidFill>
          <a:latin typeface="+mn-lt"/>
          <a:ea typeface="+mn-ea"/>
          <a:cs typeface="+mn-cs"/>
        </a:defRPr>
      </a:lvl6pPr>
      <a:lvl7pPr marL="2214037" algn="l" defTabSz="738012" rtl="0" eaLnBrk="1" latinLnBrk="0" hangingPunct="1">
        <a:defRPr sz="1453" kern="1200">
          <a:solidFill>
            <a:schemeClr val="tx1"/>
          </a:solidFill>
          <a:latin typeface="+mn-lt"/>
          <a:ea typeface="+mn-ea"/>
          <a:cs typeface="+mn-cs"/>
        </a:defRPr>
      </a:lvl7pPr>
      <a:lvl8pPr marL="2583043" algn="l" defTabSz="738012" rtl="0" eaLnBrk="1" latinLnBrk="0" hangingPunct="1">
        <a:defRPr sz="1453" kern="1200">
          <a:solidFill>
            <a:schemeClr val="tx1"/>
          </a:solidFill>
          <a:latin typeface="+mn-lt"/>
          <a:ea typeface="+mn-ea"/>
          <a:cs typeface="+mn-cs"/>
        </a:defRPr>
      </a:lvl8pPr>
      <a:lvl9pPr marL="2952049" algn="l" defTabSz="738012" rtl="0" eaLnBrk="1" latinLnBrk="0" hangingPunct="1">
        <a:defRPr sz="14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microsoft.com/office/2007/relationships/hdphoto" Target="../media/hdphoto1.wdp"/><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microsoft.com/office/2007/relationships/hdphoto" Target="../media/hdphoto1.wdp"/><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omments" Target="../comments/comment6.xml"/><Relationship Id="rId5" Type="http://schemas.microsoft.com/office/2007/relationships/hdphoto" Target="../media/hdphoto1.wdp"/><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7"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jp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e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comments" Target="../comments/comment7.xml"/><Relationship Id="rId5" Type="http://schemas.openxmlformats.org/officeDocument/2006/relationships/image" Target="../media/image37.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hdphoto" Target="../media/hdphoto1.wdp"/><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comments" Target="../comments/commen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hdphoto" Target="../media/hdphoto1.wdp"/><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comments" Target="../comments/comment16.xml"/></Relationships>
</file>

<file path=ppt/slides/_rels/slide6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comments" Target="../comments/comment17.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comments" Target="../comments/comment18.xml"/><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comments" Target="../comments/comment1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comments" Target="../comments/comment2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comments" Target="../comments/comment21.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89" y="312428"/>
            <a:ext cx="6166311" cy="11111532"/>
          </a:xfrm>
          <a:prstGeom prst="rect">
            <a:avLst/>
          </a:prstGeom>
        </p:spPr>
      </p:pic>
      <p:sp>
        <p:nvSpPr>
          <p:cNvPr id="2" name="Título 1"/>
          <p:cNvSpPr>
            <a:spLocks noGrp="1"/>
          </p:cNvSpPr>
          <p:nvPr>
            <p:ph type="title"/>
          </p:nvPr>
        </p:nvSpPr>
        <p:spPr/>
        <p:txBody>
          <a:bodyPr/>
          <a:lstStyle/>
          <a:p>
            <a:endParaRPr lang="es-ES"/>
          </a:p>
        </p:txBody>
      </p:sp>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15" y="354690"/>
            <a:ext cx="6093086" cy="1098684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641" y="4381078"/>
            <a:ext cx="3567834" cy="1117777"/>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227" y="6040002"/>
            <a:ext cx="3567834" cy="1117777"/>
          </a:xfrm>
          <a:prstGeom prst="rect">
            <a:avLst/>
          </a:prstGeom>
        </p:spPr>
      </p:pic>
      <p:sp>
        <p:nvSpPr>
          <p:cNvPr id="5" name="CuadroTexto 4"/>
          <p:cNvSpPr txBox="1"/>
          <p:nvPr/>
        </p:nvSpPr>
        <p:spPr>
          <a:xfrm>
            <a:off x="2418672" y="4515835"/>
            <a:ext cx="2877019" cy="769441"/>
          </a:xfrm>
          <a:prstGeom prst="rect">
            <a:avLst/>
          </a:prstGeom>
          <a:noFill/>
        </p:spPr>
        <p:txBody>
          <a:bodyPr wrap="square" rtlCol="0">
            <a:spAutoFit/>
          </a:bodyPr>
          <a:lstStyle/>
          <a:p>
            <a:r>
              <a:rPr lang="es-CO" sz="4400" dirty="0" smtClean="0">
                <a:latin typeface="AR CENA" panose="02000000000000000000" pitchFamily="2" charset="0"/>
              </a:rPr>
              <a:t>Nuevo </a:t>
            </a:r>
            <a:r>
              <a:rPr lang="es-CO" sz="4400" dirty="0" err="1" smtClean="0">
                <a:latin typeface="AR CENA" panose="02000000000000000000" pitchFamily="2" charset="0"/>
              </a:rPr>
              <a:t>Bang</a:t>
            </a:r>
            <a:endParaRPr lang="es-ES" sz="4400" dirty="0">
              <a:latin typeface="AR CENA" panose="02000000000000000000" pitchFamily="2" charset="0"/>
            </a:endParaRPr>
          </a:p>
        </p:txBody>
      </p:sp>
      <p:sp>
        <p:nvSpPr>
          <p:cNvPr id="10" name="CuadroTexto 9"/>
          <p:cNvSpPr txBox="1"/>
          <p:nvPr/>
        </p:nvSpPr>
        <p:spPr>
          <a:xfrm>
            <a:off x="2056523" y="5977512"/>
            <a:ext cx="3267242" cy="1200329"/>
          </a:xfrm>
          <a:prstGeom prst="rect">
            <a:avLst/>
          </a:prstGeom>
          <a:noFill/>
        </p:spPr>
        <p:txBody>
          <a:bodyPr wrap="square" rtlCol="0">
            <a:spAutoFit/>
          </a:bodyPr>
          <a:lstStyle/>
          <a:p>
            <a:pPr algn="ctr"/>
            <a:r>
              <a:rPr lang="es-CO" sz="3600" dirty="0" smtClean="0">
                <a:latin typeface="AR CENA" panose="02000000000000000000" pitchFamily="2" charset="0"/>
              </a:rPr>
              <a:t>Retoma tus</a:t>
            </a:r>
          </a:p>
          <a:p>
            <a:pPr algn="ctr"/>
            <a:r>
              <a:rPr lang="es-CO" sz="3600" dirty="0" smtClean="0">
                <a:latin typeface="AR CENA" panose="02000000000000000000" pitchFamily="2" charset="0"/>
              </a:rPr>
              <a:t>ideas</a:t>
            </a:r>
            <a:endParaRPr lang="es-ES" sz="3600" dirty="0">
              <a:latin typeface="AR CENA" panose="02000000000000000000" pitchFamily="2" charset="0"/>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12428"/>
            <a:ext cx="6171285" cy="11111532"/>
          </a:xfrm>
          <a:prstGeom prst="rect">
            <a:avLst/>
          </a:prstGeom>
        </p:spPr>
      </p:pic>
    </p:spTree>
    <p:extLst>
      <p:ext uri="{BB962C8B-B14F-4D97-AF65-F5344CB8AC3E}">
        <p14:creationId xmlns:p14="http://schemas.microsoft.com/office/powerpoint/2010/main" val="249945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!Que bien!, </a:t>
            </a:r>
            <a:r>
              <a:rPr lang="es-CO" sz="2800" dirty="0"/>
              <a:t>parece que has</a:t>
            </a:r>
          </a:p>
          <a:p>
            <a:pPr algn="ctr"/>
            <a:r>
              <a:rPr lang="es-CO" sz="2800" dirty="0"/>
              <a:t>llegado a </a:t>
            </a:r>
            <a:r>
              <a:rPr lang="es-CO" sz="2800" dirty="0" smtClean="0"/>
              <a:t>la primera fase</a:t>
            </a:r>
            <a:r>
              <a:rPr lang="es-CO" sz="2800" dirty="0" smtClean="0"/>
              <a:t>: </a:t>
            </a:r>
            <a:r>
              <a:rPr lang="es-CO" sz="2800" dirty="0" smtClean="0"/>
              <a:t>lugar donde se originó </a:t>
            </a:r>
            <a:r>
              <a:rPr lang="es-CO" sz="2800" dirty="0"/>
              <a:t>el </a:t>
            </a:r>
            <a:r>
              <a:rPr lang="es-CO" sz="2800" dirty="0" smtClean="0"/>
              <a:t>mensaje.</a:t>
            </a:r>
            <a:endParaRPr lang="es-CO" sz="2800" dirty="0"/>
          </a:p>
          <a:p>
            <a:pPr algn="ctr"/>
            <a:r>
              <a:rPr lang="es-CO" sz="2800" dirty="0" smtClean="0"/>
              <a:t>Explora </a:t>
            </a:r>
            <a:r>
              <a:rPr lang="es-CO" sz="2800" dirty="0"/>
              <a:t>y </a:t>
            </a:r>
            <a:r>
              <a:rPr lang="es-CO" sz="2800" dirty="0" smtClean="0"/>
              <a:t>decide</a:t>
            </a:r>
            <a:endParaRPr lang="es-CO" sz="2800" dirty="0"/>
          </a:p>
          <a:p>
            <a:pPr algn="ctr"/>
            <a:r>
              <a:rPr lang="es-CO" sz="2800" dirty="0"/>
              <a:t>el planeta </a:t>
            </a:r>
            <a:r>
              <a:rPr lang="es-CO" sz="2800" dirty="0" smtClean="0"/>
              <a:t>que quieras ayudar.</a:t>
            </a:r>
            <a:endParaRPr lang="es-ES"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grpSp>
        <p:nvGrpSpPr>
          <p:cNvPr id="8" name="Grupo 7"/>
          <p:cNvGrpSpPr/>
          <p:nvPr/>
        </p:nvGrpSpPr>
        <p:grpSpPr>
          <a:xfrm>
            <a:off x="3758312" y="7219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84868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Título 1"/>
          <p:cNvSpPr txBox="1">
            <a:spLocks/>
          </p:cNvSpPr>
          <p:nvPr/>
        </p:nvSpPr>
        <p:spPr>
          <a:xfrm>
            <a:off x="5082861" y="1807028"/>
            <a:ext cx="1333497" cy="2982571"/>
          </a:xfrm>
          <a:prstGeom prst="rect">
            <a:avLst/>
          </a:prstGeom>
          <a:solidFill>
            <a:srgbClr val="1A1339">
              <a:alpha val="80000"/>
            </a:srgbClr>
          </a:solidFill>
        </p:spPr>
        <p:txBody>
          <a:bodyPr vert="horz" lIns="91440" tIns="45720" rIns="91440" bIns="45720" rtlCol="0" anchor="ctr">
            <a:normAutofit/>
          </a:bodyPr>
          <a:lstStyle>
            <a:lvl1pPr algn="l" defTabSz="738012" rtl="0" eaLnBrk="1" latinLnBrk="0" hangingPunct="1">
              <a:lnSpc>
                <a:spcPct val="90000"/>
              </a:lnSpc>
              <a:spcBef>
                <a:spcPct val="0"/>
              </a:spcBef>
              <a:buNone/>
              <a:defRPr sz="3551" kern="1200">
                <a:solidFill>
                  <a:schemeClr val="tx1"/>
                </a:solidFill>
                <a:latin typeface="+mj-lt"/>
                <a:ea typeface="+mj-ea"/>
                <a:cs typeface="+mj-cs"/>
              </a:defRPr>
            </a:lvl1pPr>
          </a:lstStyle>
          <a:p>
            <a:pPr algn="ctr"/>
            <a:r>
              <a:rPr lang="es-ES" sz="2400" b="1" dirty="0" smtClean="0">
                <a:solidFill>
                  <a:schemeClr val="bg1"/>
                </a:solidFill>
              </a:rPr>
              <a:t>La nave vuela un rato y aparece el dialogo.</a:t>
            </a:r>
            <a:endParaRPr lang="es-ES" sz="2400" b="1" dirty="0">
              <a:solidFill>
                <a:schemeClr val="bg1"/>
              </a:solidFill>
            </a:endParaRPr>
          </a:p>
        </p:txBody>
      </p:sp>
      <p:grpSp>
        <p:nvGrpSpPr>
          <p:cNvPr id="7" name="Grupo 6"/>
          <p:cNvGrpSpPr/>
          <p:nvPr/>
        </p:nvGrpSpPr>
        <p:grpSpPr>
          <a:xfrm>
            <a:off x="3758312" y="874385"/>
            <a:ext cx="3121408" cy="552612"/>
            <a:chOff x="3758312" y="874385"/>
            <a:chExt cx="3121408" cy="552612"/>
          </a:xfrm>
        </p:grpSpPr>
        <p:sp>
          <p:nvSpPr>
            <p:cNvPr id="8" name="Terminador 7"/>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erminador 8"/>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11" name="CuadroTexto 10"/>
          <p:cNvSpPr txBox="1"/>
          <p:nvPr/>
        </p:nvSpPr>
        <p:spPr>
          <a:xfrm>
            <a:off x="4857261" y="9809057"/>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12" name="Imagen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120904" y="9777810"/>
            <a:ext cx="736357" cy="736357"/>
          </a:xfrm>
          <a:prstGeom prst="rect">
            <a:avLst/>
          </a:prstGeom>
        </p:spPr>
      </p:pic>
    </p:spTree>
    <p:extLst>
      <p:ext uri="{BB962C8B-B14F-4D97-AF65-F5344CB8AC3E}">
        <p14:creationId xmlns:p14="http://schemas.microsoft.com/office/powerpoint/2010/main" val="3883614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Título 1"/>
          <p:cNvSpPr txBox="1">
            <a:spLocks/>
          </p:cNvSpPr>
          <p:nvPr/>
        </p:nvSpPr>
        <p:spPr>
          <a:xfrm>
            <a:off x="5082861" y="1807028"/>
            <a:ext cx="1333497" cy="2982571"/>
          </a:xfrm>
          <a:prstGeom prst="rect">
            <a:avLst/>
          </a:prstGeom>
          <a:solidFill>
            <a:srgbClr val="1A1339">
              <a:alpha val="80000"/>
            </a:srgbClr>
          </a:solidFill>
        </p:spPr>
        <p:txBody>
          <a:bodyPr vert="horz" lIns="91440" tIns="45720" rIns="91440" bIns="45720" rtlCol="0" anchor="ctr">
            <a:normAutofit/>
          </a:bodyPr>
          <a:lstStyle>
            <a:lvl1pPr algn="l" defTabSz="738012" rtl="0" eaLnBrk="1" latinLnBrk="0" hangingPunct="1">
              <a:lnSpc>
                <a:spcPct val="90000"/>
              </a:lnSpc>
              <a:spcBef>
                <a:spcPct val="0"/>
              </a:spcBef>
              <a:buNone/>
              <a:defRPr sz="3551" kern="1200">
                <a:solidFill>
                  <a:schemeClr val="tx1"/>
                </a:solidFill>
                <a:latin typeface="+mj-lt"/>
                <a:ea typeface="+mj-ea"/>
                <a:cs typeface="+mj-cs"/>
              </a:defRPr>
            </a:lvl1pPr>
          </a:lstStyle>
          <a:p>
            <a:pPr algn="ctr"/>
            <a:r>
              <a:rPr lang="es-ES" sz="2400" b="1" dirty="0" smtClean="0">
                <a:solidFill>
                  <a:schemeClr val="bg1"/>
                </a:solidFill>
              </a:rPr>
              <a:t>La nave vuela un rato y aparece el dialogo.</a:t>
            </a:r>
            <a:endParaRPr lang="es-ES" sz="2400" b="1" dirty="0">
              <a:solidFill>
                <a:schemeClr val="bg1"/>
              </a:solidFill>
            </a:endParaRPr>
          </a:p>
        </p:txBody>
      </p:sp>
      <p:grpSp>
        <p:nvGrpSpPr>
          <p:cNvPr id="7" name="Grupo 6"/>
          <p:cNvGrpSpPr/>
          <p:nvPr/>
        </p:nvGrpSpPr>
        <p:grpSpPr>
          <a:xfrm>
            <a:off x="3758312" y="874385"/>
            <a:ext cx="3121408" cy="552612"/>
            <a:chOff x="3758312" y="874385"/>
            <a:chExt cx="3121408" cy="552612"/>
          </a:xfrm>
        </p:grpSpPr>
        <p:sp>
          <p:nvSpPr>
            <p:cNvPr id="8" name="Terminador 7"/>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erminador 8"/>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11" name="CuadroTexto 10"/>
          <p:cNvSpPr txBox="1"/>
          <p:nvPr/>
        </p:nvSpPr>
        <p:spPr>
          <a:xfrm>
            <a:off x="4815066" y="9678428"/>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12" name="Imagen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78709" y="9647181"/>
            <a:ext cx="736357" cy="736357"/>
          </a:xfrm>
          <a:prstGeom prst="rect">
            <a:avLst/>
          </a:prstGeom>
        </p:spPr>
      </p:pic>
      <p:sp>
        <p:nvSpPr>
          <p:cNvPr id="13" name="Rectángulo 12"/>
          <p:cNvSpPr/>
          <p:nvPr/>
        </p:nvSpPr>
        <p:spPr>
          <a:xfrm>
            <a:off x="1070010" y="670415"/>
            <a:ext cx="5632574" cy="9889958"/>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p:cNvGrpSpPr/>
          <p:nvPr/>
        </p:nvGrpSpPr>
        <p:grpSpPr>
          <a:xfrm>
            <a:off x="5868862" y="444364"/>
            <a:ext cx="764763" cy="1107996"/>
            <a:chOff x="966068" y="1370463"/>
            <a:chExt cx="764763" cy="1107996"/>
          </a:xfrm>
        </p:grpSpPr>
        <p:sp>
          <p:nvSpPr>
            <p:cNvPr id="15" name="CuadroTexto 14"/>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16" name="Elipse 15"/>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17" name="CuadroTexto 16"/>
          <p:cNvSpPr txBox="1"/>
          <p:nvPr/>
        </p:nvSpPr>
        <p:spPr>
          <a:xfrm>
            <a:off x="2439232" y="1681664"/>
            <a:ext cx="4266766" cy="1200329"/>
          </a:xfrm>
          <a:prstGeom prst="rect">
            <a:avLst/>
          </a:prstGeom>
          <a:solidFill>
            <a:schemeClr val="tx1">
              <a:alpha val="75000"/>
            </a:schemeClr>
          </a:solidFill>
        </p:spPr>
        <p:txBody>
          <a:bodyPr wrap="square" rtlCol="0">
            <a:spAutoFit/>
          </a:bodyPr>
          <a:lstStyle/>
          <a:p>
            <a:r>
              <a:rPr lang="es-CO" dirty="0" smtClean="0">
                <a:solidFill>
                  <a:schemeClr val="bg1"/>
                </a:solidFill>
              </a:rPr>
              <a:t>A medida que completes tus Bang vas a adquirir experiencia, que luego te servirá para que apruebes niveles y te certifiques como agente de innovación. </a:t>
            </a:r>
            <a:endParaRPr lang="es-CO" dirty="0">
              <a:solidFill>
                <a:schemeClr val="bg1"/>
              </a:solidFill>
            </a:endParaRPr>
          </a:p>
        </p:txBody>
      </p:sp>
      <p:grpSp>
        <p:nvGrpSpPr>
          <p:cNvPr id="18" name="Grupo 17"/>
          <p:cNvGrpSpPr/>
          <p:nvPr/>
        </p:nvGrpSpPr>
        <p:grpSpPr>
          <a:xfrm>
            <a:off x="2566266" y="8570432"/>
            <a:ext cx="764763" cy="1107996"/>
            <a:chOff x="966068" y="1370463"/>
            <a:chExt cx="764763" cy="1107996"/>
          </a:xfrm>
        </p:grpSpPr>
        <p:sp>
          <p:nvSpPr>
            <p:cNvPr id="19" name="CuadroTexto 18"/>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20" name="Elipse 19"/>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21" name="CuadroTexto 20"/>
          <p:cNvSpPr txBox="1"/>
          <p:nvPr/>
        </p:nvSpPr>
        <p:spPr>
          <a:xfrm>
            <a:off x="3318617" y="8130098"/>
            <a:ext cx="4266766" cy="923330"/>
          </a:xfrm>
          <a:prstGeom prst="rect">
            <a:avLst/>
          </a:prstGeom>
          <a:solidFill>
            <a:schemeClr val="tx1">
              <a:alpha val="75000"/>
            </a:schemeClr>
          </a:solidFill>
        </p:spPr>
        <p:txBody>
          <a:bodyPr wrap="square" rtlCol="0">
            <a:spAutoFit/>
          </a:bodyPr>
          <a:lstStyle/>
          <a:p>
            <a:r>
              <a:rPr lang="es-CO" dirty="0" smtClean="0">
                <a:solidFill>
                  <a:schemeClr val="bg1"/>
                </a:solidFill>
              </a:rPr>
              <a:t>Con la ayuda de este botón, podrás darle la potestad al capitán de elegir por ti, qué planeta debes ayudar en esta misión.</a:t>
            </a:r>
            <a:endParaRPr lang="es-CO" dirty="0">
              <a:solidFill>
                <a:schemeClr val="bg1"/>
              </a:solidFill>
            </a:endParaRPr>
          </a:p>
        </p:txBody>
      </p:sp>
    </p:spTree>
    <p:extLst>
      <p:ext uri="{BB962C8B-B14F-4D97-AF65-F5344CB8AC3E}">
        <p14:creationId xmlns:p14="http://schemas.microsoft.com/office/powerpoint/2010/main" val="2088440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6" name="Grupo 5"/>
          <p:cNvGrpSpPr/>
          <p:nvPr/>
        </p:nvGrpSpPr>
        <p:grpSpPr>
          <a:xfrm>
            <a:off x="3758312" y="874385"/>
            <a:ext cx="3121408" cy="552612"/>
            <a:chOff x="3758312" y="874385"/>
            <a:chExt cx="3121408" cy="552612"/>
          </a:xfrm>
        </p:grpSpPr>
        <p:sp>
          <p:nvSpPr>
            <p:cNvPr id="7" name="Terminador 6"/>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erminador 7"/>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10" name="CuadroTexto 9"/>
          <p:cNvSpPr txBox="1"/>
          <p:nvPr/>
        </p:nvSpPr>
        <p:spPr>
          <a:xfrm>
            <a:off x="4857261" y="9809057"/>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11" name="Imagen 1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120904" y="9777810"/>
            <a:ext cx="736357" cy="736357"/>
          </a:xfrm>
          <a:prstGeom prst="rect">
            <a:avLst/>
          </a:prstGeom>
        </p:spPr>
      </p:pic>
    </p:spTree>
    <p:extLst>
      <p:ext uri="{BB962C8B-B14F-4D97-AF65-F5344CB8AC3E}">
        <p14:creationId xmlns:p14="http://schemas.microsoft.com/office/powerpoint/2010/main" val="36037640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!Que bien!, acabas de elegir el planeta de </a:t>
            </a:r>
            <a:r>
              <a:rPr lang="es-CO" sz="2800" dirty="0">
                <a:solidFill>
                  <a:srgbClr val="FF0000"/>
                </a:solidFill>
              </a:rPr>
              <a:t>“Crispi</a:t>
            </a:r>
            <a:r>
              <a:rPr lang="es-CO" sz="2800" dirty="0" smtClean="0">
                <a:solidFill>
                  <a:srgbClr val="FF0000"/>
                </a:solidFill>
              </a:rPr>
              <a:t>”, </a:t>
            </a:r>
            <a:r>
              <a:rPr lang="es-CO" sz="2800" dirty="0">
                <a:solidFill>
                  <a:srgbClr val="FF0000"/>
                </a:solidFill>
              </a:rPr>
              <a:t>“</a:t>
            </a:r>
            <a:r>
              <a:rPr lang="es-CO" sz="2800" dirty="0" smtClean="0">
                <a:solidFill>
                  <a:srgbClr val="FF0000"/>
                </a:solidFill>
              </a:rPr>
              <a:t>Cesia”, “Cori”, “Carmel”, “Cristal”; </a:t>
            </a:r>
            <a:r>
              <a:rPr lang="es-CO" sz="2800" dirty="0" smtClean="0">
                <a:solidFill>
                  <a:schemeClr val="bg1"/>
                </a:solidFill>
              </a:rPr>
              <a:t>Él/ella hace parte de los 5c un grupo de agentes de creatividad e innovación, que tienen como objetivo, guiar tus pasos por </a:t>
            </a:r>
            <a:r>
              <a:rPr lang="es-CO" sz="2800" dirty="0" smtClean="0">
                <a:solidFill>
                  <a:schemeClr val="bg1"/>
                </a:solidFill>
              </a:rPr>
              <a:t>todas las fases. </a:t>
            </a:r>
            <a:endParaRPr lang="es-CO" sz="2800" dirty="0" smtClean="0">
              <a:solidFill>
                <a:schemeClr val="bg1"/>
              </a:solidFill>
            </a:endParaRPr>
          </a:p>
          <a:p>
            <a:pPr algn="ctr"/>
            <a:endParaRPr lang="es-CO" sz="2800" dirty="0"/>
          </a:p>
        </p:txBody>
      </p:sp>
      <p:sp>
        <p:nvSpPr>
          <p:cNvPr id="2" name="CuadroTexto 1"/>
          <p:cNvSpPr txBox="1"/>
          <p:nvPr/>
        </p:nvSpPr>
        <p:spPr>
          <a:xfrm>
            <a:off x="4857261" y="9766286"/>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rot="5400000">
            <a:off x="4120904" y="9735039"/>
            <a:ext cx="736357" cy="736357"/>
          </a:xfrm>
          <a:prstGeom prst="rect">
            <a:avLst/>
          </a:prstGeom>
        </p:spPr>
      </p:pic>
      <p:grpSp>
        <p:nvGrpSpPr>
          <p:cNvPr id="8" name="Grupo 7"/>
          <p:cNvGrpSpPr/>
          <p:nvPr/>
        </p:nvGrpSpPr>
        <p:grpSpPr>
          <a:xfrm>
            <a:off x="3758312" y="7600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22826095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1A90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Gracias capitán!</a:t>
            </a:r>
          </a:p>
          <a:p>
            <a:pPr algn="ctr"/>
            <a:r>
              <a:rPr lang="es-CO" sz="2800" b="1" dirty="0"/>
              <a:t>(DIALOGO DIFERENTE</a:t>
            </a:r>
            <a:r>
              <a:rPr lang="es-CO" sz="2800" b="1" dirty="0" smtClean="0"/>
              <a:t>)</a:t>
            </a:r>
            <a:endParaRPr lang="es-CO" sz="2800" dirty="0" smtClean="0"/>
          </a:p>
          <a:p>
            <a:pPr algn="ctr"/>
            <a:r>
              <a:rPr lang="es-CO" sz="2800" dirty="0" smtClean="0"/>
              <a:t>Hola agente.. Mi nombre es Cris…pi. Yo te estaré guiando durante todo el recorrido.</a:t>
            </a:r>
          </a:p>
          <a:p>
            <a:pPr algn="ctr"/>
            <a:r>
              <a:rPr lang="es-CO" sz="2800" dirty="0" smtClean="0"/>
              <a:t>Algunas veces soy un poco tímido, pero eso no será impedimento para ayudarte en todo lo que necesites. </a:t>
            </a:r>
            <a:endParaRPr lang="es-CO" sz="2800" dirty="0" smtClean="0">
              <a:solidFill>
                <a:schemeClr val="bg1"/>
              </a:solidFill>
            </a:endParaRPr>
          </a:p>
          <a:p>
            <a:pPr algn="ctr"/>
            <a:endParaRPr lang="es-CO"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l="22131" t="12286" r="19857" b="38618"/>
          <a:stretch/>
        </p:blipFill>
        <p:spPr>
          <a:xfrm>
            <a:off x="993135" y="8184818"/>
            <a:ext cx="1750064" cy="2424064"/>
          </a:xfrm>
          <a:prstGeom prst="rect">
            <a:avLst/>
          </a:prstGeom>
        </p:spPr>
      </p:pic>
      <p:grpSp>
        <p:nvGrpSpPr>
          <p:cNvPr id="8" name="Grupo 7"/>
          <p:cNvGrpSpPr/>
          <p:nvPr/>
        </p:nvGrpSpPr>
        <p:grpSpPr>
          <a:xfrm>
            <a:off x="3758312" y="760085"/>
            <a:ext cx="3121408" cy="552612"/>
            <a:chOff x="3758312" y="874385"/>
            <a:chExt cx="3121408" cy="552612"/>
          </a:xfrm>
        </p:grpSpPr>
        <p:sp>
          <p:nvSpPr>
            <p:cNvPr id="10" name="Terminador 9"/>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erminador 10"/>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684295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1A90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Ahora, te presentaré el habitante del que recibiste el mensaje. </a:t>
            </a:r>
            <a:endParaRPr lang="es-CO"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22131" t="12286" r="19857" b="38618"/>
          <a:stretch/>
        </p:blipFill>
        <p:spPr>
          <a:xfrm>
            <a:off x="993135" y="8184818"/>
            <a:ext cx="1750064" cy="2424064"/>
          </a:xfrm>
          <a:prstGeom prst="rect">
            <a:avLst/>
          </a:prstGeom>
        </p:spPr>
      </p:pic>
      <p:grpSp>
        <p:nvGrpSpPr>
          <p:cNvPr id="8" name="Grupo 7"/>
          <p:cNvGrpSpPr/>
          <p:nvPr/>
        </p:nvGrpSpPr>
        <p:grpSpPr>
          <a:xfrm>
            <a:off x="3758312" y="74103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erminador 10"/>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554654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ED73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Excelente capitán, hace muy bien su trabajo.</a:t>
            </a:r>
          </a:p>
          <a:p>
            <a:pPr algn="ctr"/>
            <a:r>
              <a:rPr lang="es-CO" sz="2800" b="1" dirty="0"/>
              <a:t>(DIALOGO DIFERENTE</a:t>
            </a:r>
            <a:r>
              <a:rPr lang="es-CO" sz="2800" b="1" dirty="0" smtClean="0"/>
              <a:t>)</a:t>
            </a:r>
            <a:endParaRPr lang="es-CO" sz="2800" dirty="0" smtClean="0"/>
          </a:p>
          <a:p>
            <a:pPr algn="ctr"/>
            <a:r>
              <a:rPr lang="es-CO" sz="2800" dirty="0" smtClean="0"/>
              <a:t>Buenas, buenas yo soy DOÑA Cesia, no se le olvide el DOÑA, por favor.</a:t>
            </a:r>
          </a:p>
          <a:p>
            <a:pPr algn="ctr"/>
            <a:r>
              <a:rPr lang="es-CO" sz="2800" dirty="0" smtClean="0"/>
              <a:t> Yo le ayudaré en todo lo que necesite. Soy clara y concisa, esto le facilitará el </a:t>
            </a:r>
            <a:r>
              <a:rPr lang="es-CO" sz="2800" dirty="0" smtClean="0"/>
              <a:t>entendimiento de las fases</a:t>
            </a:r>
            <a:r>
              <a:rPr lang="es-CO" sz="2800" dirty="0" smtClean="0"/>
              <a:t>. </a:t>
            </a:r>
            <a:r>
              <a:rPr lang="es-CO" sz="2800" dirty="0" smtClean="0">
                <a:solidFill>
                  <a:schemeClr val="bg1"/>
                </a:solidFill>
              </a:rPr>
              <a:t> </a:t>
            </a:r>
            <a:endParaRPr lang="es-CO" sz="2800" dirty="0" smtClean="0">
              <a:solidFill>
                <a:schemeClr val="bg1"/>
              </a:solidFill>
            </a:endParaRPr>
          </a:p>
          <a:p>
            <a:pPr algn="ctr"/>
            <a:endParaRPr lang="es-CO"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18017" t="23592" r="12402" b="29388"/>
          <a:stretch/>
        </p:blipFill>
        <p:spPr>
          <a:xfrm>
            <a:off x="927822" y="8163046"/>
            <a:ext cx="2245194" cy="2483183"/>
          </a:xfrm>
          <a:prstGeom prst="rect">
            <a:avLst/>
          </a:prstGeom>
        </p:spPr>
      </p:pic>
      <p:grpSp>
        <p:nvGrpSpPr>
          <p:cNvPr id="8" name="Grupo 7"/>
          <p:cNvGrpSpPr/>
          <p:nvPr/>
        </p:nvGrpSpPr>
        <p:grpSpPr>
          <a:xfrm>
            <a:off x="3758312" y="7600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983816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ED73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Bueno, pues ahora le presentaré el habitante del que recibió el mensaje. </a:t>
            </a:r>
            <a:r>
              <a:rPr lang="es-CO" sz="2800" dirty="0" smtClean="0">
                <a:solidFill>
                  <a:schemeClr val="bg1"/>
                </a:solidFill>
              </a:rPr>
              <a:t> </a:t>
            </a:r>
          </a:p>
          <a:p>
            <a:pPr algn="ctr"/>
            <a:endParaRPr lang="es-CO"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18017" t="23592" r="12402" b="29388"/>
          <a:stretch/>
        </p:blipFill>
        <p:spPr>
          <a:xfrm>
            <a:off x="927822" y="8163046"/>
            <a:ext cx="2245194" cy="2483183"/>
          </a:xfrm>
          <a:prstGeom prst="rect">
            <a:avLst/>
          </a:prstGeom>
        </p:spPr>
      </p:pic>
      <p:grpSp>
        <p:nvGrpSpPr>
          <p:cNvPr id="8" name="Grupo 7"/>
          <p:cNvGrpSpPr/>
          <p:nvPr/>
        </p:nvGrpSpPr>
        <p:grpSpPr>
          <a:xfrm>
            <a:off x="3758312" y="77913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19080788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61B8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Muchas gracias capitán, es usted muy gentil.</a:t>
            </a:r>
          </a:p>
          <a:p>
            <a:pPr algn="ctr"/>
            <a:r>
              <a:rPr lang="es-CO" sz="2800" b="1" dirty="0" smtClean="0"/>
              <a:t>(DIALOGO DIFERENTE)</a:t>
            </a:r>
          </a:p>
          <a:p>
            <a:pPr algn="ctr"/>
            <a:r>
              <a:rPr lang="es-CO" sz="2800" dirty="0" smtClean="0"/>
              <a:t>Hola, ¿cómo estas? Que bien es estar en contacto contigo. Estoy aquí para guiarte </a:t>
            </a:r>
            <a:r>
              <a:rPr lang="es-CO" sz="2800" dirty="0" smtClean="0"/>
              <a:t>por</a:t>
            </a:r>
            <a:r>
              <a:rPr lang="es-CO" sz="2800" dirty="0" smtClean="0"/>
              <a:t> todas las fases; </a:t>
            </a:r>
            <a:r>
              <a:rPr lang="es-CO" sz="2800" dirty="0" smtClean="0"/>
              <a:t>gracias por elegir mi planeta para ayudarlo. </a:t>
            </a:r>
            <a:r>
              <a:rPr lang="es-CO" sz="2800" dirty="0" smtClean="0">
                <a:solidFill>
                  <a:schemeClr val="bg1"/>
                </a:solidFill>
              </a:rPr>
              <a:t>Ya me caes bien agente.</a:t>
            </a:r>
          </a:p>
          <a:p>
            <a:pPr algn="ctr"/>
            <a:endParaRPr lang="es-CO"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2902" t="15548" r="21358" b="27538"/>
          <a:stretch/>
        </p:blipFill>
        <p:spPr>
          <a:xfrm>
            <a:off x="927822" y="7776578"/>
            <a:ext cx="1713556" cy="2863594"/>
          </a:xfrm>
          <a:prstGeom prst="rect">
            <a:avLst/>
          </a:prstGeom>
        </p:spPr>
      </p:pic>
      <p:grpSp>
        <p:nvGrpSpPr>
          <p:cNvPr id="8" name="Grupo 7"/>
          <p:cNvGrpSpPr/>
          <p:nvPr/>
        </p:nvGrpSpPr>
        <p:grpSpPr>
          <a:xfrm>
            <a:off x="3758312" y="7600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4071764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NUEVO BANG</a:t>
            </a:r>
            <a:endParaRPr lang="es-ES" dirty="0"/>
          </a:p>
        </p:txBody>
      </p:sp>
      <p:sp>
        <p:nvSpPr>
          <p:cNvPr id="3" name="Subtítulo 2"/>
          <p:cNvSpPr>
            <a:spLocks noGrp="1"/>
          </p:cNvSpPr>
          <p:nvPr>
            <p:ph type="subTitle" idx="1"/>
          </p:nvPr>
        </p:nvSpPr>
        <p:spPr/>
        <p:txBody>
          <a:bodyPr/>
          <a:lstStyle/>
          <a:p>
            <a:endParaRPr lang="es-ES"/>
          </a:p>
        </p:txBody>
      </p:sp>
      <p:sp>
        <p:nvSpPr>
          <p:cNvPr id="5" name="AutoShape 4" descr="Resultado de imagen para celular"/>
          <p:cNvSpPr>
            <a:spLocks noChangeAspect="1" noChangeArrowheads="1"/>
          </p:cNvSpPr>
          <p:nvPr/>
        </p:nvSpPr>
        <p:spPr bwMode="auto">
          <a:xfrm>
            <a:off x="155575" y="-1858963"/>
            <a:ext cx="9901524" cy="99015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459158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61B8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Ya que estamos entrando en confianza, me gustaría presentarte a un muy buen amigo, que a propósito, es de quién recibiste el mensaje.</a:t>
            </a:r>
            <a:endParaRPr lang="es-CO"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2902" t="15548" r="21358" b="27538"/>
          <a:stretch/>
        </p:blipFill>
        <p:spPr>
          <a:xfrm>
            <a:off x="927822" y="7776578"/>
            <a:ext cx="1713556" cy="2863594"/>
          </a:xfrm>
          <a:prstGeom prst="rect">
            <a:avLst/>
          </a:prstGeom>
        </p:spPr>
      </p:pic>
      <p:grpSp>
        <p:nvGrpSpPr>
          <p:cNvPr id="8" name="Grupo 7"/>
          <p:cNvGrpSpPr/>
          <p:nvPr/>
        </p:nvGrpSpPr>
        <p:grpSpPr>
          <a:xfrm>
            <a:off x="3758312" y="74103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35439597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F3B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Si señor capitán, gracias.</a:t>
            </a:r>
          </a:p>
          <a:p>
            <a:pPr algn="ctr"/>
            <a:r>
              <a:rPr lang="es-CO" sz="2800" b="1" dirty="0"/>
              <a:t>(DIALOGO DIFERENTE</a:t>
            </a:r>
            <a:r>
              <a:rPr lang="es-CO" sz="2800" b="1" dirty="0" smtClean="0"/>
              <a:t>)</a:t>
            </a:r>
            <a:endParaRPr lang="es-CO" sz="2800" dirty="0" smtClean="0"/>
          </a:p>
          <a:p>
            <a:pPr algn="ctr"/>
            <a:r>
              <a:rPr lang="es-CO" sz="2800" dirty="0" smtClean="0"/>
              <a:t>Hola agente, estoy para ayudarte. Soy muy servicial, así que para mí no será problema ser tu guía </a:t>
            </a:r>
            <a:r>
              <a:rPr lang="es-CO" sz="2800" dirty="0" smtClean="0"/>
              <a:t>por todas las fases</a:t>
            </a:r>
            <a:r>
              <a:rPr lang="es-CO" sz="2800" dirty="0" smtClean="0"/>
              <a:t>. </a:t>
            </a:r>
            <a:endParaRPr lang="es-CO" sz="2800" dirty="0" smtClean="0">
              <a:solidFill>
                <a:schemeClr val="bg1"/>
              </a:solidFill>
            </a:endParaRPr>
          </a:p>
          <a:p>
            <a:pPr algn="ctr"/>
            <a:endParaRPr lang="es-CO"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pic>
        <p:nvPicPr>
          <p:cNvPr id="8" name="Imagen 7"/>
          <p:cNvPicPr>
            <a:picLocks noChangeAspect="1"/>
          </p:cNvPicPr>
          <p:nvPr/>
        </p:nvPicPr>
        <p:blipFill rotWithShape="1">
          <a:blip r:embed="rId4">
            <a:extLst>
              <a:ext uri="{28A0092B-C50C-407E-A947-70E740481C1C}">
                <a14:useLocalDpi xmlns:a14="http://schemas.microsoft.com/office/drawing/2010/main" val="0"/>
              </a:ext>
            </a:extLst>
          </a:blip>
          <a:srcRect l="9890" t="23308" r="12832" b="23298"/>
          <a:stretch/>
        </p:blipFill>
        <p:spPr>
          <a:xfrm>
            <a:off x="927822" y="8308699"/>
            <a:ext cx="2079260" cy="2351313"/>
          </a:xfrm>
          <a:prstGeom prst="rect">
            <a:avLst/>
          </a:prstGeom>
        </p:spPr>
      </p:pic>
      <p:grpSp>
        <p:nvGrpSpPr>
          <p:cNvPr id="9" name="Grupo 8"/>
          <p:cNvGrpSpPr/>
          <p:nvPr/>
        </p:nvGrpSpPr>
        <p:grpSpPr>
          <a:xfrm>
            <a:off x="3758312" y="779135"/>
            <a:ext cx="3121408" cy="552612"/>
            <a:chOff x="3758312" y="874385"/>
            <a:chExt cx="3121408" cy="552612"/>
          </a:xfrm>
        </p:grpSpPr>
        <p:sp>
          <p:nvSpPr>
            <p:cNvPr id="10" name="Terminador 9"/>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erminador 10"/>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24356072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F3B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Se me olvidaba, me puedes decir “Carmelito”. En este momento te voy a </a:t>
            </a:r>
            <a:r>
              <a:rPr lang="es-CO" sz="2800" dirty="0" smtClean="0"/>
              <a:t>presentarte </a:t>
            </a:r>
            <a:r>
              <a:rPr lang="es-CO" sz="2800" dirty="0" smtClean="0"/>
              <a:t>el habitante que te envío el mensaje. </a:t>
            </a:r>
            <a:endParaRPr lang="es-CO" sz="2800" dirty="0" smtClean="0">
              <a:solidFill>
                <a:schemeClr val="bg1"/>
              </a:solidFill>
            </a:endParaRPr>
          </a:p>
          <a:p>
            <a:pPr algn="ctr"/>
            <a:endParaRPr lang="es-CO"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pic>
        <p:nvPicPr>
          <p:cNvPr id="8" name="Imagen 7"/>
          <p:cNvPicPr>
            <a:picLocks noChangeAspect="1"/>
          </p:cNvPicPr>
          <p:nvPr/>
        </p:nvPicPr>
        <p:blipFill rotWithShape="1">
          <a:blip r:embed="rId4">
            <a:extLst>
              <a:ext uri="{28A0092B-C50C-407E-A947-70E740481C1C}">
                <a14:useLocalDpi xmlns:a14="http://schemas.microsoft.com/office/drawing/2010/main" val="0"/>
              </a:ext>
            </a:extLst>
          </a:blip>
          <a:srcRect l="9890" t="23308" r="12832" b="23298"/>
          <a:stretch/>
        </p:blipFill>
        <p:spPr>
          <a:xfrm>
            <a:off x="927822" y="8308699"/>
            <a:ext cx="2079260" cy="2351313"/>
          </a:xfrm>
          <a:prstGeom prst="rect">
            <a:avLst/>
          </a:prstGeom>
        </p:spPr>
      </p:pic>
      <p:grpSp>
        <p:nvGrpSpPr>
          <p:cNvPr id="9" name="Grupo 8"/>
          <p:cNvGrpSpPr/>
          <p:nvPr/>
        </p:nvGrpSpPr>
        <p:grpSpPr>
          <a:xfrm>
            <a:off x="3758312" y="779135"/>
            <a:ext cx="3121408" cy="552612"/>
            <a:chOff x="3758312" y="874385"/>
            <a:chExt cx="3121408" cy="552612"/>
          </a:xfrm>
        </p:grpSpPr>
        <p:sp>
          <p:nvSpPr>
            <p:cNvPr id="10" name="Terminador 9"/>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erminador 10"/>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1025815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484B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Gracias capitán.</a:t>
            </a:r>
          </a:p>
          <a:p>
            <a:pPr algn="ctr"/>
            <a:r>
              <a:rPr lang="es-CO" sz="2800" b="1" dirty="0"/>
              <a:t>(DIALOGO DIFERENTE)</a:t>
            </a:r>
          </a:p>
          <a:p>
            <a:pPr algn="ctr"/>
            <a:r>
              <a:rPr lang="es-CO" sz="2800" dirty="0" smtClean="0">
                <a:solidFill>
                  <a:schemeClr val="bg1"/>
                </a:solidFill>
              </a:rPr>
              <a:t>Hola agente</a:t>
            </a:r>
            <a:r>
              <a:rPr lang="es-CO" sz="2800" dirty="0" smtClean="0"/>
              <a:t>, </a:t>
            </a:r>
            <a:r>
              <a:rPr lang="es-CO" sz="2800" dirty="0"/>
              <a:t>soy </a:t>
            </a:r>
            <a:r>
              <a:rPr lang="es-CO" sz="2800" dirty="0" smtClean="0"/>
              <a:t>experta </a:t>
            </a:r>
            <a:r>
              <a:rPr lang="es-CO" sz="2800" dirty="0"/>
              <a:t>en temas de innovación y </a:t>
            </a:r>
            <a:r>
              <a:rPr lang="es-CO" sz="2800" dirty="0" smtClean="0"/>
              <a:t>creatividad; </a:t>
            </a:r>
            <a:r>
              <a:rPr lang="es-CO" sz="2800" dirty="0"/>
              <a:t>por </a:t>
            </a:r>
            <a:r>
              <a:rPr lang="es-CO" sz="2800" dirty="0" smtClean="0"/>
              <a:t>esto </a:t>
            </a:r>
            <a:r>
              <a:rPr lang="es-CO" sz="2800" dirty="0"/>
              <a:t>será para mi un placer enseñarte todo lo que necesites. </a:t>
            </a:r>
          </a:p>
          <a:p>
            <a:pPr algn="ctr"/>
            <a:endParaRPr lang="es-CO" sz="2800" dirty="0" smtClean="0">
              <a:solidFill>
                <a:schemeClr val="bg1"/>
              </a:solidFill>
            </a:endParaRPr>
          </a:p>
          <a:p>
            <a:pPr algn="ctr"/>
            <a:endParaRPr lang="es-CO"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17869" t="29419" r="15543" b="23495"/>
          <a:stretch/>
        </p:blipFill>
        <p:spPr>
          <a:xfrm>
            <a:off x="927822" y="8098971"/>
            <a:ext cx="2211768" cy="2559688"/>
          </a:xfrm>
          <a:prstGeom prst="rect">
            <a:avLst/>
          </a:prstGeom>
        </p:spPr>
      </p:pic>
      <p:grpSp>
        <p:nvGrpSpPr>
          <p:cNvPr id="8" name="Grupo 7"/>
          <p:cNvGrpSpPr/>
          <p:nvPr/>
        </p:nvGrpSpPr>
        <p:grpSpPr>
          <a:xfrm>
            <a:off x="3758312" y="7219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37148210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484B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solidFill>
                  <a:schemeClr val="bg1"/>
                </a:solidFill>
              </a:rPr>
              <a:t>Según el orden de las cosas, a continuación te presentaré al habitante del que recibiste el mensaje.  </a:t>
            </a:r>
          </a:p>
          <a:p>
            <a:pPr algn="ctr"/>
            <a:endParaRPr lang="es-CO"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3" name="Imagen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17869" t="29419" r="15543" b="23495"/>
          <a:stretch/>
        </p:blipFill>
        <p:spPr>
          <a:xfrm>
            <a:off x="927822" y="8098971"/>
            <a:ext cx="2211768" cy="2559688"/>
          </a:xfrm>
          <a:prstGeom prst="rect">
            <a:avLst/>
          </a:prstGeom>
        </p:spPr>
      </p:pic>
      <p:grpSp>
        <p:nvGrpSpPr>
          <p:cNvPr id="8" name="Grupo 7"/>
          <p:cNvGrpSpPr/>
          <p:nvPr/>
        </p:nvGrpSpPr>
        <p:grpSpPr>
          <a:xfrm>
            <a:off x="3758312" y="7600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1521772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 name="Imagen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400000">
            <a:off x="4023048" y="1291904"/>
            <a:ext cx="736357" cy="736357"/>
          </a:xfrm>
          <a:prstGeom prst="rect">
            <a:avLst/>
          </a:prstGeom>
        </p:spPr>
      </p:pic>
      <p:sp>
        <p:nvSpPr>
          <p:cNvPr id="6" name="Llamada rectangular redondeada 4"/>
          <p:cNvSpPr/>
          <p:nvPr/>
        </p:nvSpPr>
        <p:spPr>
          <a:xfrm>
            <a:off x="1140675" y="1660082"/>
            <a:ext cx="4918364" cy="725906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1A90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a:t>¡</a:t>
            </a:r>
            <a:r>
              <a:rPr lang="es-CO" sz="2800" dirty="0" smtClean="0"/>
              <a:t>Hola</a:t>
            </a:r>
            <a:r>
              <a:rPr lang="es-CO" sz="2800" dirty="0"/>
              <a:t>!</a:t>
            </a:r>
            <a:r>
              <a:rPr lang="es-CO" sz="2800" dirty="0" smtClean="0"/>
              <a:t>, </a:t>
            </a:r>
            <a:r>
              <a:rPr lang="es-CO" sz="2800" dirty="0"/>
              <a:t>veo que lograron</a:t>
            </a:r>
          </a:p>
          <a:p>
            <a:pPr algn="ctr"/>
            <a:r>
              <a:rPr lang="es-CO" sz="2800" dirty="0"/>
              <a:t>recibir mi mensaje, estaba</a:t>
            </a:r>
          </a:p>
          <a:p>
            <a:pPr algn="ctr"/>
            <a:r>
              <a:rPr lang="es-CO" sz="2800" dirty="0"/>
              <a:t>preocupado de </a:t>
            </a:r>
            <a:r>
              <a:rPr lang="es-CO" sz="2800" dirty="0" smtClean="0"/>
              <a:t>que </a:t>
            </a:r>
            <a:r>
              <a:rPr lang="es-CO" sz="2800" dirty="0"/>
              <a:t>se </a:t>
            </a:r>
            <a:r>
              <a:rPr lang="es-CO" sz="2800" dirty="0" smtClean="0"/>
              <a:t>perdiera la transmisión, dado que</a:t>
            </a:r>
            <a:endParaRPr lang="es-CO" sz="2800" dirty="0"/>
          </a:p>
          <a:p>
            <a:pPr algn="ctr"/>
            <a:r>
              <a:rPr lang="es-CO" sz="2800" dirty="0"/>
              <a:t>nuestra señal de </a:t>
            </a:r>
            <a:r>
              <a:rPr lang="es-CO" sz="2800" dirty="0" smtClean="0"/>
              <a:t>envío </a:t>
            </a:r>
            <a:r>
              <a:rPr lang="es-CO" sz="2800" dirty="0"/>
              <a:t>es</a:t>
            </a:r>
          </a:p>
          <a:p>
            <a:pPr algn="ctr"/>
            <a:r>
              <a:rPr lang="es-CO" sz="2800" dirty="0" smtClean="0"/>
              <a:t>bastante débil.</a:t>
            </a:r>
            <a:endParaRPr lang="es-CO" sz="2800" dirty="0"/>
          </a:p>
          <a:p>
            <a:pPr algn="ctr"/>
            <a:r>
              <a:rPr lang="es-CO" sz="2800" dirty="0"/>
              <a:t>É</a:t>
            </a:r>
            <a:r>
              <a:rPr lang="es-CO" sz="2800" dirty="0" smtClean="0"/>
              <a:t>se tan sólo </a:t>
            </a:r>
            <a:r>
              <a:rPr lang="es-CO" sz="2800" dirty="0"/>
              <a:t>es uno de</a:t>
            </a:r>
          </a:p>
          <a:p>
            <a:pPr algn="ctr"/>
            <a:r>
              <a:rPr lang="es-CO" sz="2800" dirty="0"/>
              <a:t>nuestros </a:t>
            </a:r>
            <a:r>
              <a:rPr lang="es-CO" sz="2800" dirty="0" smtClean="0"/>
              <a:t>problemas… en </a:t>
            </a:r>
            <a:r>
              <a:rPr lang="es-CO" sz="2800" dirty="0"/>
              <a:t>fin,</a:t>
            </a:r>
          </a:p>
          <a:p>
            <a:pPr algn="ctr"/>
            <a:r>
              <a:rPr lang="es-CO" sz="2800" dirty="0" smtClean="0"/>
              <a:t>Ya te contaré más detalles en unos minutos</a:t>
            </a:r>
            <a:r>
              <a:rPr lang="es-CO" sz="2800" dirty="0" smtClean="0"/>
              <a:t>...</a:t>
            </a:r>
            <a:endParaRPr lang="es-ES" sz="2800" dirty="0"/>
          </a:p>
          <a:p>
            <a:pPr algn="ctr"/>
            <a:r>
              <a:rPr lang="es-CO" sz="2800" dirty="0" smtClean="0"/>
              <a:t>  </a:t>
            </a:r>
            <a:endParaRPr lang="es-CO" sz="2800" dirty="0"/>
          </a:p>
        </p:txBody>
      </p:sp>
      <p:sp>
        <p:nvSpPr>
          <p:cNvPr id="2" name="CuadroTexto 1"/>
          <p:cNvSpPr txBox="1"/>
          <p:nvPr/>
        </p:nvSpPr>
        <p:spPr>
          <a:xfrm>
            <a:off x="4759405" y="1323151"/>
            <a:ext cx="1693062" cy="523220"/>
          </a:xfrm>
          <a:prstGeom prst="rect">
            <a:avLst/>
          </a:prstGeom>
          <a:noFill/>
        </p:spPr>
        <p:txBody>
          <a:bodyPr wrap="square" rtlCol="0">
            <a:spAutoFit/>
          </a:bodyPr>
          <a:lstStyle/>
          <a:p>
            <a:pPr algn="ctr"/>
            <a:r>
              <a:rPr lang="es-CO" sz="2800" b="1" dirty="0" smtClean="0">
                <a:solidFill>
                  <a:schemeClr val="bg1"/>
                </a:solidFill>
              </a:rPr>
              <a:t>Aleatorio</a:t>
            </a:r>
            <a:endParaRPr lang="es-CO" sz="2800" b="1" dirty="0">
              <a:solidFill>
                <a:schemeClr val="bg1"/>
              </a:solidFill>
            </a:endParaRPr>
          </a:p>
        </p:txBody>
      </p:sp>
      <p:pic>
        <p:nvPicPr>
          <p:cNvPr id="7" name="Imagen 6"/>
          <p:cNvPicPr>
            <a:picLocks noChangeAspect="1"/>
          </p:cNvPicPr>
          <p:nvPr/>
        </p:nvPicPr>
        <p:blipFill rotWithShape="1">
          <a:blip r:embed="rId4" cstate="print">
            <a:duotone>
              <a:prstClr val="black"/>
              <a:srgbClr val="1A9099">
                <a:tint val="45000"/>
                <a:satMod val="400000"/>
              </a:srgbClr>
            </a:duotone>
            <a:extLst>
              <a:ext uri="{BEBA8EAE-BF5A-486C-A8C5-ECC9F3942E4B}">
                <a14:imgProps xmlns:a14="http://schemas.microsoft.com/office/drawing/2010/main">
                  <a14:imgLayer r:embed="rId5">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927822" y="7888791"/>
            <a:ext cx="2346228" cy="2877342"/>
          </a:xfrm>
          <a:prstGeom prst="rect">
            <a:avLst/>
          </a:prstGeom>
        </p:spPr>
      </p:pic>
      <p:grpSp>
        <p:nvGrpSpPr>
          <p:cNvPr id="8" name="Grupo 7"/>
          <p:cNvGrpSpPr/>
          <p:nvPr/>
        </p:nvGrpSpPr>
        <p:grpSpPr>
          <a:xfrm>
            <a:off x="3758312" y="74103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607256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7" name="Grupo 6"/>
          <p:cNvGrpSpPr/>
          <p:nvPr/>
        </p:nvGrpSpPr>
        <p:grpSpPr>
          <a:xfrm>
            <a:off x="602015" y="354690"/>
            <a:ext cx="6270878" cy="10986840"/>
            <a:chOff x="602015" y="354690"/>
            <a:chExt cx="6270878" cy="10986840"/>
          </a:xfrm>
        </p:grpSpPr>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2" name="Rectángulo 1"/>
            <p:cNvSpPr/>
            <p:nvPr/>
          </p:nvSpPr>
          <p:spPr>
            <a:xfrm>
              <a:off x="987838" y="8186057"/>
              <a:ext cx="3069772" cy="2460171"/>
            </a:xfrm>
            <a:prstGeom prst="rect">
              <a:avLst/>
            </a:prstGeom>
            <a:solidFill>
              <a:srgbClr val="5C4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pic>
        <p:nvPicPr>
          <p:cNvPr id="6" name="Imagen 5"/>
          <p:cNvPicPr>
            <a:picLocks noChangeAspect="1"/>
          </p:cNvPicPr>
          <p:nvPr/>
        </p:nvPicPr>
        <p:blipFill rotWithShape="1">
          <a:blip r:embed="rId4" cstate="print">
            <a:duotone>
              <a:prstClr val="black"/>
              <a:srgbClr val="1A9099">
                <a:tint val="45000"/>
                <a:satMod val="400000"/>
              </a:srgbClr>
            </a:duotone>
            <a:extLst>
              <a:ext uri="{BEBA8EAE-BF5A-486C-A8C5-ECC9F3942E4B}">
                <a14:imgProps xmlns:a14="http://schemas.microsoft.com/office/drawing/2010/main">
                  <a14:imgLayer r:embed="rId5">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828177" y="8652068"/>
            <a:ext cx="1651005" cy="2024742"/>
          </a:xfrm>
          <a:prstGeom prst="rect">
            <a:avLst/>
          </a:prstGeom>
        </p:spPr>
      </p:pic>
      <p:grpSp>
        <p:nvGrpSpPr>
          <p:cNvPr id="10" name="Grupo 9"/>
          <p:cNvGrpSpPr/>
          <p:nvPr/>
        </p:nvGrpSpPr>
        <p:grpSpPr>
          <a:xfrm>
            <a:off x="1278272" y="2157075"/>
            <a:ext cx="4918364" cy="7259067"/>
            <a:chOff x="-4350953" y="3591373"/>
            <a:chExt cx="4918364" cy="7259067"/>
          </a:xfrm>
        </p:grpSpPr>
        <p:sp>
          <p:nvSpPr>
            <p:cNvPr id="9" name="Llamada rectangular redondeada 4"/>
            <p:cNvSpPr/>
            <p:nvPr/>
          </p:nvSpPr>
          <p:spPr>
            <a:xfrm>
              <a:off x="-4350953" y="3591373"/>
              <a:ext cx="4918364" cy="725906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1A90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  </a:t>
              </a:r>
              <a:endParaRPr lang="es-CO" sz="2800" dirty="0"/>
            </a:p>
          </p:txBody>
        </p:sp>
        <p:sp>
          <p:nvSpPr>
            <p:cNvPr id="8" name="CuadroTexto 7"/>
            <p:cNvSpPr txBox="1"/>
            <p:nvPr/>
          </p:nvSpPr>
          <p:spPr>
            <a:xfrm>
              <a:off x="-4145558" y="4153163"/>
              <a:ext cx="4507574" cy="4401205"/>
            </a:xfrm>
            <a:prstGeom prst="rect">
              <a:avLst/>
            </a:prstGeom>
            <a:noFill/>
          </p:spPr>
          <p:txBody>
            <a:bodyPr wrap="square" rtlCol="0">
              <a:spAutoFit/>
            </a:bodyPr>
            <a:lstStyle/>
            <a:p>
              <a:pPr algn="ctr"/>
              <a:r>
                <a:rPr lang="es-CO" sz="2800" dirty="0" smtClean="0">
                  <a:solidFill>
                    <a:schemeClr val="bg1"/>
                  </a:solidFill>
                </a:rPr>
                <a:t>Veras, dado que nuestro </a:t>
              </a:r>
              <a:r>
                <a:rPr lang="es-CO" sz="2800" dirty="0">
                  <a:solidFill>
                    <a:schemeClr val="bg1"/>
                  </a:solidFill>
                </a:rPr>
                <a:t>planeta está</a:t>
              </a:r>
            </a:p>
            <a:p>
              <a:pPr algn="ctr"/>
              <a:r>
                <a:rPr lang="es-CO" sz="2800" dirty="0">
                  <a:solidFill>
                    <a:schemeClr val="bg1"/>
                  </a:solidFill>
                </a:rPr>
                <a:t>pasando por </a:t>
              </a:r>
              <a:r>
                <a:rPr lang="es-CO" sz="2800" dirty="0" smtClean="0">
                  <a:solidFill>
                    <a:schemeClr val="bg1"/>
                  </a:solidFill>
                </a:rPr>
                <a:t>una crisis y nuestros centros de </a:t>
              </a:r>
              <a:r>
                <a:rPr lang="es-CO" sz="2800" dirty="0">
                  <a:solidFill>
                    <a:schemeClr val="bg1"/>
                  </a:solidFill>
                </a:rPr>
                <a:t>innovación están </a:t>
              </a:r>
              <a:r>
                <a:rPr lang="es-CO" sz="2800" dirty="0" smtClean="0">
                  <a:solidFill>
                    <a:schemeClr val="bg1"/>
                  </a:solidFill>
                </a:rPr>
                <a:t>teniendo problemas </a:t>
              </a:r>
              <a:r>
                <a:rPr lang="es-CO" sz="2800" dirty="0">
                  <a:solidFill>
                    <a:schemeClr val="bg1"/>
                  </a:solidFill>
                </a:rPr>
                <a:t>en la generación</a:t>
              </a:r>
            </a:p>
            <a:p>
              <a:pPr algn="ctr"/>
              <a:r>
                <a:rPr lang="es-CO" sz="2800" dirty="0">
                  <a:solidFill>
                    <a:schemeClr val="bg1"/>
                  </a:solidFill>
                </a:rPr>
                <a:t>de nuevas </a:t>
              </a:r>
              <a:r>
                <a:rPr lang="es-CO" sz="2800" dirty="0" smtClean="0">
                  <a:solidFill>
                    <a:schemeClr val="bg1"/>
                  </a:solidFill>
                </a:rPr>
                <a:t>ideas,</a:t>
              </a:r>
            </a:p>
            <a:p>
              <a:pPr algn="ctr"/>
              <a:r>
                <a:rPr lang="es-CO" sz="2800" dirty="0">
                  <a:solidFill>
                    <a:schemeClr val="bg1"/>
                  </a:solidFill>
                </a:rPr>
                <a:t>r</a:t>
              </a:r>
              <a:r>
                <a:rPr lang="es-CO" sz="2800" dirty="0" smtClean="0">
                  <a:solidFill>
                    <a:schemeClr val="bg1"/>
                  </a:solidFill>
                </a:rPr>
                <a:t>equerimos de tu ayuda para idear nuevas propuestas a nuestros problemas. </a:t>
              </a:r>
              <a:endParaRPr lang="es-ES" sz="2800" dirty="0">
                <a:solidFill>
                  <a:schemeClr val="bg1"/>
                </a:solidFill>
              </a:endParaRPr>
            </a:p>
          </p:txBody>
        </p:sp>
      </p:grpSp>
      <p:grpSp>
        <p:nvGrpSpPr>
          <p:cNvPr id="11" name="Grupo 10"/>
          <p:cNvGrpSpPr/>
          <p:nvPr/>
        </p:nvGrpSpPr>
        <p:grpSpPr>
          <a:xfrm>
            <a:off x="3758312" y="550535"/>
            <a:ext cx="3121408" cy="552612"/>
            <a:chOff x="3758312" y="874385"/>
            <a:chExt cx="3121408" cy="552612"/>
          </a:xfrm>
        </p:grpSpPr>
        <p:sp>
          <p:nvSpPr>
            <p:cNvPr id="12" name="Terminador 11"/>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erminador 12"/>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33253794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7" name="Grupo 6"/>
          <p:cNvGrpSpPr/>
          <p:nvPr/>
        </p:nvGrpSpPr>
        <p:grpSpPr>
          <a:xfrm>
            <a:off x="541522" y="359024"/>
            <a:ext cx="6270878" cy="10986840"/>
            <a:chOff x="602015" y="354690"/>
            <a:chExt cx="6270878" cy="10986840"/>
          </a:xfrm>
        </p:grpSpPr>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a:effectLst>
              <a:outerShdw blurRad="50800" dist="50800" dir="5400000" algn="ctr" rotWithShape="0">
                <a:srgbClr val="000000"/>
              </a:outerShdw>
            </a:effectLst>
          </p:spPr>
        </p:pic>
        <p:sp>
          <p:nvSpPr>
            <p:cNvPr id="2" name="Rectángulo 1"/>
            <p:cNvSpPr/>
            <p:nvPr/>
          </p:nvSpPr>
          <p:spPr>
            <a:xfrm>
              <a:off x="987838" y="8186057"/>
              <a:ext cx="3069772" cy="2460171"/>
            </a:xfrm>
            <a:prstGeom prst="rect">
              <a:avLst/>
            </a:prstGeom>
            <a:solidFill>
              <a:srgbClr val="5C4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pic>
        <p:nvPicPr>
          <p:cNvPr id="6" name="Imagen 5"/>
          <p:cNvPicPr>
            <a:picLocks noChangeAspect="1"/>
          </p:cNvPicPr>
          <p:nvPr/>
        </p:nvPicPr>
        <p:blipFill rotWithShape="1">
          <a:blip r:embed="rId4" cstate="print">
            <a:duotone>
              <a:prstClr val="black"/>
              <a:srgbClr val="1A9099">
                <a:tint val="45000"/>
                <a:satMod val="400000"/>
              </a:srgbClr>
            </a:duotone>
            <a:extLst>
              <a:ext uri="{BEBA8EAE-BF5A-486C-A8C5-ECC9F3942E4B}">
                <a14:imgProps xmlns:a14="http://schemas.microsoft.com/office/drawing/2010/main">
                  <a14:imgLayer r:embed="rId5">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828177" y="8652068"/>
            <a:ext cx="1651005" cy="2024742"/>
          </a:xfrm>
          <a:prstGeom prst="rect">
            <a:avLst/>
          </a:prstGeom>
        </p:spPr>
      </p:pic>
      <p:sp>
        <p:nvSpPr>
          <p:cNvPr id="24" name="Rectángulo 23"/>
          <p:cNvSpPr/>
          <p:nvPr/>
        </p:nvSpPr>
        <p:spPr>
          <a:xfrm>
            <a:off x="828177" y="561438"/>
            <a:ext cx="5624289" cy="7650724"/>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upo 14"/>
          <p:cNvGrpSpPr/>
          <p:nvPr/>
        </p:nvGrpSpPr>
        <p:grpSpPr>
          <a:xfrm>
            <a:off x="2912198" y="561438"/>
            <a:ext cx="764763" cy="1107996"/>
            <a:chOff x="966068" y="1370463"/>
            <a:chExt cx="764763" cy="1107996"/>
          </a:xfrm>
        </p:grpSpPr>
        <p:sp>
          <p:nvSpPr>
            <p:cNvPr id="16" name="CuadroTexto 15"/>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17" name="Elipse 16"/>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21" name="CuadroTexto 20"/>
          <p:cNvSpPr txBox="1"/>
          <p:nvPr/>
        </p:nvSpPr>
        <p:spPr>
          <a:xfrm>
            <a:off x="1414559" y="-174691"/>
            <a:ext cx="4507574" cy="707886"/>
          </a:xfrm>
          <a:prstGeom prst="rect">
            <a:avLst/>
          </a:prstGeom>
          <a:noFill/>
        </p:spPr>
        <p:txBody>
          <a:bodyPr wrap="square" rtlCol="0">
            <a:spAutoFit/>
          </a:bodyPr>
          <a:lstStyle/>
          <a:p>
            <a:pPr algn="ctr"/>
            <a:r>
              <a:rPr lang="es-CO" sz="4000" b="1" dirty="0" smtClean="0"/>
              <a:t>CRISPI</a:t>
            </a:r>
            <a:endParaRPr lang="es-ES" sz="4000" b="1" dirty="0"/>
          </a:p>
        </p:txBody>
      </p:sp>
      <p:sp>
        <p:nvSpPr>
          <p:cNvPr id="22" name="CuadroTexto 21"/>
          <p:cNvSpPr txBox="1"/>
          <p:nvPr/>
        </p:nvSpPr>
        <p:spPr>
          <a:xfrm>
            <a:off x="659483" y="1450130"/>
            <a:ext cx="2142072" cy="369332"/>
          </a:xfrm>
          <a:prstGeom prst="rect">
            <a:avLst/>
          </a:prstGeom>
          <a:noFill/>
        </p:spPr>
        <p:txBody>
          <a:bodyPr wrap="square" rtlCol="0">
            <a:spAutoFit/>
          </a:bodyPr>
          <a:lstStyle/>
          <a:p>
            <a:pPr algn="ctr"/>
            <a:r>
              <a:rPr lang="es-CO" b="1" dirty="0" smtClean="0">
                <a:solidFill>
                  <a:schemeClr val="bg1"/>
                </a:solidFill>
              </a:rPr>
              <a:t>TRANSPORTE</a:t>
            </a:r>
            <a:endParaRPr lang="es-ES" b="1" dirty="0">
              <a:solidFill>
                <a:schemeClr val="bg1"/>
              </a:solidFill>
            </a:endParaRPr>
          </a:p>
        </p:txBody>
      </p:sp>
      <p:sp>
        <p:nvSpPr>
          <p:cNvPr id="23" name="CuadroTexto 22"/>
          <p:cNvSpPr txBox="1"/>
          <p:nvPr/>
        </p:nvSpPr>
        <p:spPr>
          <a:xfrm>
            <a:off x="2538409" y="1448564"/>
            <a:ext cx="2112866" cy="369332"/>
          </a:xfrm>
          <a:prstGeom prst="rect">
            <a:avLst/>
          </a:prstGeom>
          <a:noFill/>
        </p:spPr>
        <p:txBody>
          <a:bodyPr wrap="square" rtlCol="0">
            <a:spAutoFit/>
          </a:bodyPr>
          <a:lstStyle/>
          <a:p>
            <a:pPr algn="ctr"/>
            <a:r>
              <a:rPr lang="es-CO" b="1" dirty="0" smtClean="0">
                <a:solidFill>
                  <a:schemeClr val="bg1"/>
                </a:solidFill>
              </a:rPr>
              <a:t>INFRAESTRUCTURA</a:t>
            </a:r>
            <a:endParaRPr lang="es-ES" b="1" dirty="0">
              <a:solidFill>
                <a:schemeClr val="bg1"/>
              </a:solidFill>
            </a:endParaRPr>
          </a:p>
        </p:txBody>
      </p:sp>
      <p:grpSp>
        <p:nvGrpSpPr>
          <p:cNvPr id="26" name="Grupo 25"/>
          <p:cNvGrpSpPr/>
          <p:nvPr/>
        </p:nvGrpSpPr>
        <p:grpSpPr>
          <a:xfrm>
            <a:off x="927345" y="561438"/>
            <a:ext cx="764763" cy="1107996"/>
            <a:chOff x="966068" y="1370463"/>
            <a:chExt cx="764763" cy="1107996"/>
          </a:xfrm>
        </p:grpSpPr>
        <p:sp>
          <p:nvSpPr>
            <p:cNvPr id="27" name="CuadroTexto 26"/>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28" name="Elipse 27"/>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grpSp>
        <p:nvGrpSpPr>
          <p:cNvPr id="29" name="Grupo 28"/>
          <p:cNvGrpSpPr/>
          <p:nvPr/>
        </p:nvGrpSpPr>
        <p:grpSpPr>
          <a:xfrm>
            <a:off x="4651275" y="505542"/>
            <a:ext cx="764763" cy="1107996"/>
            <a:chOff x="966068" y="1370463"/>
            <a:chExt cx="764763" cy="1107996"/>
          </a:xfrm>
        </p:grpSpPr>
        <p:sp>
          <p:nvSpPr>
            <p:cNvPr id="30" name="CuadroTexto 29"/>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31" name="Elipse 30"/>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32" name="CuadroTexto 31"/>
          <p:cNvSpPr txBox="1"/>
          <p:nvPr/>
        </p:nvSpPr>
        <p:spPr>
          <a:xfrm>
            <a:off x="4427717" y="1448564"/>
            <a:ext cx="2253787" cy="369332"/>
          </a:xfrm>
          <a:prstGeom prst="rect">
            <a:avLst/>
          </a:prstGeom>
          <a:noFill/>
        </p:spPr>
        <p:txBody>
          <a:bodyPr wrap="square" rtlCol="0">
            <a:spAutoFit/>
          </a:bodyPr>
          <a:lstStyle/>
          <a:p>
            <a:pPr algn="ctr"/>
            <a:r>
              <a:rPr lang="es-CO" b="1" dirty="0" smtClean="0">
                <a:solidFill>
                  <a:schemeClr val="bg1"/>
                </a:solidFill>
              </a:rPr>
              <a:t>EQUIPO</a:t>
            </a:r>
            <a:endParaRPr lang="es-ES" b="1" dirty="0">
              <a:solidFill>
                <a:schemeClr val="bg1"/>
              </a:solidFill>
            </a:endParaRPr>
          </a:p>
        </p:txBody>
      </p:sp>
      <p:sp>
        <p:nvSpPr>
          <p:cNvPr id="3" name="CuadroTexto 2"/>
          <p:cNvSpPr txBox="1"/>
          <p:nvPr/>
        </p:nvSpPr>
        <p:spPr>
          <a:xfrm>
            <a:off x="751598" y="1860033"/>
            <a:ext cx="2028462" cy="5940088"/>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Necesitas desplazarte a tu lugar de trabajo para cumplir con tus responsabilidades. Por eso el transporte debe estar en optimas condiciones para hacerlo. ¿Te gustaría ayudar a los habitantes de este planeta a solucionar sus problemas respecto a este tema? ¡Selecciónalo!</a:t>
            </a:r>
          </a:p>
        </p:txBody>
      </p:sp>
      <p:sp>
        <p:nvSpPr>
          <p:cNvPr id="25" name="CuadroTexto 24"/>
          <p:cNvSpPr txBox="1"/>
          <p:nvPr/>
        </p:nvSpPr>
        <p:spPr>
          <a:xfrm>
            <a:off x="2780060" y="1802791"/>
            <a:ext cx="1815354" cy="6247864"/>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Como necesitas un techo para dormir, también lo necesitas para trabajar. Los habitantes de este planeta no se sienten satisfechos con su lugar de trabajo. Te gustaría ayudarlos a solucionar sus problemas con la infraestructura?</a:t>
            </a:r>
          </a:p>
          <a:p>
            <a:pPr algn="ctr"/>
            <a:r>
              <a:rPr lang="es-CO" sz="2000" dirty="0">
                <a:solidFill>
                  <a:schemeClr val="bg1"/>
                </a:solidFill>
              </a:rPr>
              <a:t>¡</a:t>
            </a:r>
            <a:r>
              <a:rPr lang="es-CO" sz="2000" dirty="0" smtClean="0">
                <a:solidFill>
                  <a:schemeClr val="bg1"/>
                </a:solidFill>
              </a:rPr>
              <a:t>Selecciónalo!</a:t>
            </a:r>
            <a:endParaRPr lang="es-CO" sz="2000" dirty="0">
              <a:solidFill>
                <a:schemeClr val="bg1"/>
              </a:solidFill>
            </a:endParaRPr>
          </a:p>
        </p:txBody>
      </p:sp>
      <p:sp>
        <p:nvSpPr>
          <p:cNvPr id="33" name="CuadroTexto 32"/>
          <p:cNvSpPr txBox="1"/>
          <p:nvPr/>
        </p:nvSpPr>
        <p:spPr>
          <a:xfrm>
            <a:off x="4609601" y="1786603"/>
            <a:ext cx="1937695" cy="6555641"/>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Para desempeñar tu labor en el trabajo, necesitas usar diferentes equipos, desde computadores hasta herramientas básicas como papel y lápiz. En este planeta existen problemas respecto a sus equipos: te gustaría ayudar a sus habitantes?</a:t>
            </a:r>
          </a:p>
          <a:p>
            <a:pPr algn="ctr"/>
            <a:r>
              <a:rPr lang="es-CO" sz="2000" dirty="0" smtClean="0">
                <a:solidFill>
                  <a:schemeClr val="bg1"/>
                </a:solidFill>
              </a:rPr>
              <a:t>¡Selecciónalo!</a:t>
            </a:r>
            <a:endParaRPr lang="es-CO" sz="2000" dirty="0">
              <a:solidFill>
                <a:schemeClr val="bg1"/>
              </a:solidFill>
            </a:endParaRPr>
          </a:p>
        </p:txBody>
      </p:sp>
    </p:spTree>
    <p:extLst>
      <p:ext uri="{BB962C8B-B14F-4D97-AF65-F5344CB8AC3E}">
        <p14:creationId xmlns:p14="http://schemas.microsoft.com/office/powerpoint/2010/main" val="2742559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12" name="Grupo 11"/>
          <p:cNvGrpSpPr/>
          <p:nvPr/>
        </p:nvGrpSpPr>
        <p:grpSpPr>
          <a:xfrm>
            <a:off x="718301" y="582430"/>
            <a:ext cx="5833333" cy="7578614"/>
            <a:chOff x="718301" y="582430"/>
            <a:chExt cx="5833333" cy="7578614"/>
          </a:xfrm>
        </p:grpSpPr>
        <p:pic>
          <p:nvPicPr>
            <p:cNvPr id="13" name="Imagen 12"/>
            <p:cNvPicPr>
              <a:picLocks noChangeAspect="1"/>
            </p:cNvPicPr>
            <p:nvPr/>
          </p:nvPicPr>
          <p:blipFill rotWithShape="1">
            <a:blip r:embed="rId3">
              <a:extLst>
                <a:ext uri="{28A0092B-C50C-407E-A947-70E740481C1C}">
                  <a14:useLocalDpi xmlns:a14="http://schemas.microsoft.com/office/drawing/2010/main" val="0"/>
                </a:ext>
              </a:extLst>
            </a:blip>
            <a:srcRect l="59416" t="399" r="13290"/>
            <a:stretch/>
          </p:blipFill>
          <p:spPr>
            <a:xfrm>
              <a:off x="718301" y="610320"/>
              <a:ext cx="2014331" cy="7550724"/>
            </a:xfrm>
            <a:prstGeom prst="rect">
              <a:avLst/>
            </a:prstGeom>
          </p:spPr>
        </p:pic>
        <p:pic>
          <p:nvPicPr>
            <p:cNvPr id="14" name="Imagen 13"/>
            <p:cNvPicPr>
              <a:picLocks noChangeAspect="1"/>
            </p:cNvPicPr>
            <p:nvPr/>
          </p:nvPicPr>
          <p:blipFill rotWithShape="1">
            <a:blip r:embed="rId4">
              <a:extLst>
                <a:ext uri="{28A0092B-C50C-407E-A947-70E740481C1C}">
                  <a14:useLocalDpi xmlns:a14="http://schemas.microsoft.com/office/drawing/2010/main" val="0"/>
                </a:ext>
              </a:extLst>
            </a:blip>
            <a:srcRect l="31938" t="55" r="41616"/>
            <a:stretch/>
          </p:blipFill>
          <p:spPr>
            <a:xfrm>
              <a:off x="2613685" y="582430"/>
              <a:ext cx="1951771" cy="7578614"/>
            </a:xfrm>
            <a:prstGeom prst="rect">
              <a:avLst/>
            </a:prstGeom>
          </p:spPr>
        </p:pic>
        <p:pic>
          <p:nvPicPr>
            <p:cNvPr id="15" name="Imagen 14"/>
            <p:cNvPicPr>
              <a:picLocks noChangeAspect="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l="41682" r="20346"/>
            <a:stretch/>
          </p:blipFill>
          <p:spPr>
            <a:xfrm>
              <a:off x="4569942" y="582430"/>
              <a:ext cx="1981692" cy="7550724"/>
            </a:xfrm>
            <a:prstGeom prst="rect">
              <a:avLst/>
            </a:prstGeom>
          </p:spPr>
        </p:pic>
      </p:grpSp>
      <p:sp>
        <p:nvSpPr>
          <p:cNvPr id="20" name="Rectángulo 19"/>
          <p:cNvSpPr/>
          <p:nvPr/>
        </p:nvSpPr>
        <p:spPr>
          <a:xfrm>
            <a:off x="783614" y="8133154"/>
            <a:ext cx="5833333" cy="2578389"/>
          </a:xfrm>
          <a:prstGeom prst="rect">
            <a:avLst/>
          </a:prstGeom>
          <a:solidFill>
            <a:srgbClr val="5C4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0"/>
          <p:cNvPicPr>
            <a:picLocks noChangeAspect="1"/>
          </p:cNvPicPr>
          <p:nvPr/>
        </p:nvPicPr>
        <p:blipFill rotWithShape="1">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828177" y="8652068"/>
            <a:ext cx="1651005" cy="2024742"/>
          </a:xfrm>
          <a:prstGeom prst="rect">
            <a:avLst/>
          </a:prstGeom>
        </p:spPr>
      </p:pic>
      <p:sp>
        <p:nvSpPr>
          <p:cNvPr id="32" name="Rectángulo 31"/>
          <p:cNvSpPr/>
          <p:nvPr/>
        </p:nvSpPr>
        <p:spPr>
          <a:xfrm>
            <a:off x="606053" y="561438"/>
            <a:ext cx="6010894" cy="7650724"/>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33" name="Grupo 32"/>
          <p:cNvGrpSpPr/>
          <p:nvPr/>
        </p:nvGrpSpPr>
        <p:grpSpPr>
          <a:xfrm>
            <a:off x="2871202" y="430724"/>
            <a:ext cx="764763" cy="1107996"/>
            <a:chOff x="966068" y="1370463"/>
            <a:chExt cx="764763" cy="1107996"/>
          </a:xfrm>
        </p:grpSpPr>
        <p:sp>
          <p:nvSpPr>
            <p:cNvPr id="34" name="CuadroTexto 33"/>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35" name="Elipse 34"/>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36" name="CuadroTexto 35"/>
          <p:cNvSpPr txBox="1"/>
          <p:nvPr/>
        </p:nvSpPr>
        <p:spPr>
          <a:xfrm>
            <a:off x="1414559" y="-174691"/>
            <a:ext cx="4507574" cy="707886"/>
          </a:xfrm>
          <a:prstGeom prst="rect">
            <a:avLst/>
          </a:prstGeom>
          <a:noFill/>
        </p:spPr>
        <p:txBody>
          <a:bodyPr wrap="square" rtlCol="0">
            <a:spAutoFit/>
          </a:bodyPr>
          <a:lstStyle/>
          <a:p>
            <a:pPr algn="ctr"/>
            <a:r>
              <a:rPr lang="es-CO" sz="4000" b="1" dirty="0" smtClean="0"/>
              <a:t>CESIA</a:t>
            </a:r>
            <a:endParaRPr lang="es-ES" sz="4000" b="1" dirty="0"/>
          </a:p>
        </p:txBody>
      </p:sp>
      <p:sp>
        <p:nvSpPr>
          <p:cNvPr id="37" name="CuadroTexto 36"/>
          <p:cNvSpPr txBox="1"/>
          <p:nvPr/>
        </p:nvSpPr>
        <p:spPr>
          <a:xfrm>
            <a:off x="606052" y="1300368"/>
            <a:ext cx="2142072" cy="646331"/>
          </a:xfrm>
          <a:prstGeom prst="rect">
            <a:avLst/>
          </a:prstGeom>
          <a:noFill/>
        </p:spPr>
        <p:txBody>
          <a:bodyPr wrap="square" rtlCol="0">
            <a:spAutoFit/>
          </a:bodyPr>
          <a:lstStyle/>
          <a:p>
            <a:pPr algn="ctr"/>
            <a:r>
              <a:rPr lang="es-CO" b="1" dirty="0" smtClean="0">
                <a:solidFill>
                  <a:schemeClr val="bg1"/>
                </a:solidFill>
              </a:rPr>
              <a:t>LINEAMIENTOS CORPORATIVOS</a:t>
            </a:r>
            <a:endParaRPr lang="es-ES" b="1" dirty="0">
              <a:solidFill>
                <a:schemeClr val="bg1"/>
              </a:solidFill>
            </a:endParaRPr>
          </a:p>
        </p:txBody>
      </p:sp>
      <p:sp>
        <p:nvSpPr>
          <p:cNvPr id="38" name="CuadroTexto 37"/>
          <p:cNvSpPr txBox="1"/>
          <p:nvPr/>
        </p:nvSpPr>
        <p:spPr>
          <a:xfrm>
            <a:off x="2579831" y="1339362"/>
            <a:ext cx="1933631" cy="369332"/>
          </a:xfrm>
          <a:prstGeom prst="rect">
            <a:avLst/>
          </a:prstGeom>
          <a:noFill/>
        </p:spPr>
        <p:txBody>
          <a:bodyPr wrap="square" rtlCol="0">
            <a:spAutoFit/>
          </a:bodyPr>
          <a:lstStyle/>
          <a:p>
            <a:pPr algn="ctr"/>
            <a:r>
              <a:rPr lang="es-CO" b="1" dirty="0" smtClean="0">
                <a:solidFill>
                  <a:schemeClr val="bg1"/>
                </a:solidFill>
              </a:rPr>
              <a:t>SALARIO</a:t>
            </a:r>
            <a:endParaRPr lang="es-ES" b="1" dirty="0">
              <a:solidFill>
                <a:schemeClr val="bg1"/>
              </a:solidFill>
            </a:endParaRPr>
          </a:p>
        </p:txBody>
      </p:sp>
      <p:grpSp>
        <p:nvGrpSpPr>
          <p:cNvPr id="39" name="Grupo 38"/>
          <p:cNvGrpSpPr/>
          <p:nvPr/>
        </p:nvGrpSpPr>
        <p:grpSpPr>
          <a:xfrm>
            <a:off x="905379" y="414655"/>
            <a:ext cx="764763" cy="1107996"/>
            <a:chOff x="966068" y="1370463"/>
            <a:chExt cx="764763" cy="1107996"/>
          </a:xfrm>
        </p:grpSpPr>
        <p:sp>
          <p:nvSpPr>
            <p:cNvPr id="40" name="CuadroTexto 39"/>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41" name="Elipse 40"/>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grpSp>
        <p:nvGrpSpPr>
          <p:cNvPr id="42" name="Grupo 41"/>
          <p:cNvGrpSpPr/>
          <p:nvPr/>
        </p:nvGrpSpPr>
        <p:grpSpPr>
          <a:xfrm>
            <a:off x="4606460" y="459333"/>
            <a:ext cx="764763" cy="1107996"/>
            <a:chOff x="966068" y="1370463"/>
            <a:chExt cx="764763" cy="1107996"/>
          </a:xfrm>
        </p:grpSpPr>
        <p:sp>
          <p:nvSpPr>
            <p:cNvPr id="43" name="CuadroTexto 42"/>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44" name="Elipse 43"/>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45" name="CuadroTexto 44"/>
          <p:cNvSpPr txBox="1"/>
          <p:nvPr/>
        </p:nvSpPr>
        <p:spPr>
          <a:xfrm>
            <a:off x="4330111" y="1310125"/>
            <a:ext cx="2253787" cy="646331"/>
          </a:xfrm>
          <a:prstGeom prst="rect">
            <a:avLst/>
          </a:prstGeom>
          <a:noFill/>
        </p:spPr>
        <p:txBody>
          <a:bodyPr wrap="square" rtlCol="0">
            <a:spAutoFit/>
          </a:bodyPr>
          <a:lstStyle/>
          <a:p>
            <a:pPr algn="ctr"/>
            <a:r>
              <a:rPr lang="es-CO" b="1" dirty="0" smtClean="0">
                <a:solidFill>
                  <a:schemeClr val="bg1"/>
                </a:solidFill>
              </a:rPr>
              <a:t>CLIMA ORGANIZACIONAL</a:t>
            </a:r>
            <a:endParaRPr lang="es-ES" b="1" dirty="0">
              <a:solidFill>
                <a:schemeClr val="bg1"/>
              </a:solidFill>
            </a:endParaRPr>
          </a:p>
        </p:txBody>
      </p:sp>
      <p:sp>
        <p:nvSpPr>
          <p:cNvPr id="24" name="CuadroTexto 23"/>
          <p:cNvSpPr txBox="1"/>
          <p:nvPr/>
        </p:nvSpPr>
        <p:spPr>
          <a:xfrm>
            <a:off x="599252" y="2076795"/>
            <a:ext cx="2028462" cy="6555641"/>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En tu lugar de trabajo es indispensable que tengas las normas claras, para evitar confusiones, en tus funciones, etc.</a:t>
            </a:r>
          </a:p>
          <a:p>
            <a:pPr algn="ctr"/>
            <a:r>
              <a:rPr lang="es-CO" sz="2000" dirty="0" smtClean="0">
                <a:solidFill>
                  <a:schemeClr val="bg1"/>
                </a:solidFill>
              </a:rPr>
              <a:t> Esta es una necesidad insatisfecha en este planeta. Tomarás el reto de ayudar a sus habitantes con temas de lineamientos corporativos? ¡Selecciónalo!</a:t>
            </a:r>
          </a:p>
          <a:p>
            <a:pPr algn="ctr"/>
            <a:r>
              <a:rPr lang="es-CO" sz="2000" dirty="0" smtClean="0">
                <a:solidFill>
                  <a:schemeClr val="bg1"/>
                </a:solidFill>
              </a:rPr>
              <a:t> </a:t>
            </a:r>
          </a:p>
        </p:txBody>
      </p:sp>
      <p:sp>
        <p:nvSpPr>
          <p:cNvPr id="25" name="CuadroTexto 24"/>
          <p:cNvSpPr txBox="1"/>
          <p:nvPr/>
        </p:nvSpPr>
        <p:spPr>
          <a:xfrm>
            <a:off x="2556005" y="2058929"/>
            <a:ext cx="2028462" cy="6247864"/>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Necesitas sentirte seguro en una compañía, y el salario indudablemente te brinda estabilidad. En este planeta las cosas no andan muy bien con este tema, pues sus habitantes se han quejado demasiado. Tomarás el reto de ayudarlos con los temas de salario? ¡Selecciónalo!</a:t>
            </a:r>
          </a:p>
          <a:p>
            <a:pPr algn="ctr"/>
            <a:r>
              <a:rPr lang="es-CO" sz="2000" dirty="0" smtClean="0">
                <a:solidFill>
                  <a:schemeClr val="bg1"/>
                </a:solidFill>
              </a:rPr>
              <a:t> </a:t>
            </a:r>
          </a:p>
        </p:txBody>
      </p:sp>
      <p:sp>
        <p:nvSpPr>
          <p:cNvPr id="26" name="CuadroTexto 25"/>
          <p:cNvSpPr txBox="1"/>
          <p:nvPr/>
        </p:nvSpPr>
        <p:spPr>
          <a:xfrm>
            <a:off x="4584467" y="2058929"/>
            <a:ext cx="2028462" cy="7171194"/>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Si no sientes que tus emociones están alineados con la compañía, probablemente es porque no te sientes feliz de estar trabajando donde lo haces. Esto es más común de lo normal en este planeta: la gente no está realmente motivada. Tomarás el reto de ayudar a sus habitantes con temas de clima organizacional? ¡Selecciónalo!</a:t>
            </a:r>
          </a:p>
          <a:p>
            <a:pPr algn="ctr"/>
            <a:r>
              <a:rPr lang="es-CO" sz="2000" dirty="0" smtClean="0">
                <a:solidFill>
                  <a:schemeClr val="bg1"/>
                </a:solidFill>
              </a:rPr>
              <a:t> </a:t>
            </a:r>
          </a:p>
        </p:txBody>
      </p:sp>
    </p:spTree>
    <p:extLst>
      <p:ext uri="{BB962C8B-B14F-4D97-AF65-F5344CB8AC3E}">
        <p14:creationId xmlns:p14="http://schemas.microsoft.com/office/powerpoint/2010/main" val="36573010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 name="Rectángulo 19"/>
          <p:cNvSpPr/>
          <p:nvPr/>
        </p:nvSpPr>
        <p:spPr>
          <a:xfrm>
            <a:off x="783614" y="8133154"/>
            <a:ext cx="5833333" cy="2578389"/>
          </a:xfrm>
          <a:prstGeom prst="rect">
            <a:avLst/>
          </a:prstGeom>
          <a:solidFill>
            <a:srgbClr val="5C4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0"/>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828177" y="8652068"/>
            <a:ext cx="1651005" cy="2024742"/>
          </a:xfrm>
          <a:prstGeom prst="rect">
            <a:avLst/>
          </a:prstGeom>
        </p:spPr>
      </p:pic>
      <p:sp>
        <p:nvSpPr>
          <p:cNvPr id="36" name="CuadroTexto 35"/>
          <p:cNvSpPr txBox="1"/>
          <p:nvPr/>
        </p:nvSpPr>
        <p:spPr>
          <a:xfrm>
            <a:off x="1414559" y="-174691"/>
            <a:ext cx="4507574" cy="707886"/>
          </a:xfrm>
          <a:prstGeom prst="rect">
            <a:avLst/>
          </a:prstGeom>
          <a:noFill/>
        </p:spPr>
        <p:txBody>
          <a:bodyPr wrap="square" rtlCol="0">
            <a:spAutoFit/>
          </a:bodyPr>
          <a:lstStyle/>
          <a:p>
            <a:pPr algn="ctr"/>
            <a:r>
              <a:rPr lang="es-CO" sz="4000" b="1" dirty="0" smtClean="0"/>
              <a:t>CORI</a:t>
            </a:r>
            <a:endParaRPr lang="es-ES" sz="4000" b="1" dirty="0"/>
          </a:p>
        </p:txBody>
      </p:sp>
      <p:pic>
        <p:nvPicPr>
          <p:cNvPr id="24" name="Imagen 23"/>
          <p:cNvPicPr>
            <a:picLocks noChangeAspect="1"/>
          </p:cNvPicPr>
          <p:nvPr/>
        </p:nvPicPr>
        <p:blipFill rotWithShape="1">
          <a:blip r:embed="rId5" cstate="print">
            <a:extLst>
              <a:ext uri="{28A0092B-C50C-407E-A947-70E740481C1C}">
                <a14:useLocalDpi xmlns:a14="http://schemas.microsoft.com/office/drawing/2010/main" val="0"/>
              </a:ext>
            </a:extLst>
          </a:blip>
          <a:srcRect l="22218" t="-1323" r="31774"/>
          <a:stretch/>
        </p:blipFill>
        <p:spPr>
          <a:xfrm>
            <a:off x="2680949" y="474449"/>
            <a:ext cx="1807030" cy="7555331"/>
          </a:xfrm>
          <a:prstGeom prst="rect">
            <a:avLst/>
          </a:prstGeom>
        </p:spPr>
      </p:pic>
      <p:pic>
        <p:nvPicPr>
          <p:cNvPr id="25" name="Picture 2" descr="Resultado de imagen para MALA COMUNICACIÃ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l="40609" t="128" r="38890"/>
          <a:stretch/>
        </p:blipFill>
        <p:spPr bwMode="auto">
          <a:xfrm>
            <a:off x="4532542" y="554187"/>
            <a:ext cx="1894116" cy="757896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upo 25"/>
          <p:cNvGrpSpPr/>
          <p:nvPr/>
        </p:nvGrpSpPr>
        <p:grpSpPr>
          <a:xfrm>
            <a:off x="779128" y="582430"/>
            <a:ext cx="1901821" cy="7578614"/>
            <a:chOff x="779128" y="582430"/>
            <a:chExt cx="1901821" cy="7578614"/>
          </a:xfrm>
        </p:grpSpPr>
        <p:sp>
          <p:nvSpPr>
            <p:cNvPr id="27" name="Rectángulo 26"/>
            <p:cNvSpPr/>
            <p:nvPr/>
          </p:nvSpPr>
          <p:spPr>
            <a:xfrm>
              <a:off x="783614" y="582430"/>
              <a:ext cx="1897335" cy="7578614"/>
            </a:xfrm>
            <a:prstGeom prst="rect">
              <a:avLst/>
            </a:prstGeom>
            <a:solidFill>
              <a:srgbClr val="046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8" name="Picture 4" descr="Resultado de imagen para NO ENCAJAR"/>
            <p:cNvPicPr>
              <a:picLocks noChangeAspect="1" noChangeArrowheads="1"/>
            </p:cNvPicPr>
            <p:nvPr/>
          </p:nvPicPr>
          <p:blipFill rotWithShape="1">
            <a:blip r:embed="rId7">
              <a:extLst>
                <a:ext uri="{28A0092B-C50C-407E-A947-70E740481C1C}">
                  <a14:useLocalDpi xmlns:a14="http://schemas.microsoft.com/office/drawing/2010/main" val="0"/>
                </a:ext>
              </a:extLst>
            </a:blip>
            <a:srcRect l="38119" t="38175" r="7400"/>
            <a:stretch/>
          </p:blipFill>
          <p:spPr bwMode="auto">
            <a:xfrm>
              <a:off x="779128" y="4127634"/>
              <a:ext cx="1855228" cy="1766663"/>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ángulo 54"/>
          <p:cNvSpPr/>
          <p:nvPr/>
        </p:nvSpPr>
        <p:spPr>
          <a:xfrm>
            <a:off x="828177" y="561438"/>
            <a:ext cx="5624289" cy="7650724"/>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56" name="Grupo 55"/>
          <p:cNvGrpSpPr/>
          <p:nvPr/>
        </p:nvGrpSpPr>
        <p:grpSpPr>
          <a:xfrm>
            <a:off x="2910994" y="381842"/>
            <a:ext cx="764763" cy="1107996"/>
            <a:chOff x="966068" y="1370463"/>
            <a:chExt cx="764763" cy="1107996"/>
          </a:xfrm>
        </p:grpSpPr>
        <p:sp>
          <p:nvSpPr>
            <p:cNvPr id="57" name="CuadroTexto 56"/>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58" name="Elipse 57"/>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59" name="CuadroTexto 58"/>
          <p:cNvSpPr txBox="1"/>
          <p:nvPr/>
        </p:nvSpPr>
        <p:spPr>
          <a:xfrm>
            <a:off x="672529" y="1450030"/>
            <a:ext cx="2142072" cy="369332"/>
          </a:xfrm>
          <a:prstGeom prst="rect">
            <a:avLst/>
          </a:prstGeom>
          <a:noFill/>
        </p:spPr>
        <p:txBody>
          <a:bodyPr wrap="square" rtlCol="0">
            <a:spAutoFit/>
          </a:bodyPr>
          <a:lstStyle/>
          <a:p>
            <a:pPr algn="ctr"/>
            <a:r>
              <a:rPr lang="es-CO" b="1" dirty="0" smtClean="0">
                <a:solidFill>
                  <a:schemeClr val="bg1"/>
                </a:solidFill>
              </a:rPr>
              <a:t>ARTICUALCIÓN</a:t>
            </a:r>
            <a:endParaRPr lang="es-ES" b="1" dirty="0">
              <a:solidFill>
                <a:schemeClr val="bg1"/>
              </a:solidFill>
            </a:endParaRPr>
          </a:p>
        </p:txBody>
      </p:sp>
      <p:sp>
        <p:nvSpPr>
          <p:cNvPr id="60" name="CuadroTexto 59"/>
          <p:cNvSpPr txBox="1"/>
          <p:nvPr/>
        </p:nvSpPr>
        <p:spPr>
          <a:xfrm>
            <a:off x="2583169" y="1363950"/>
            <a:ext cx="1933631" cy="646331"/>
          </a:xfrm>
          <a:prstGeom prst="rect">
            <a:avLst/>
          </a:prstGeom>
          <a:noFill/>
        </p:spPr>
        <p:txBody>
          <a:bodyPr wrap="square" rtlCol="0">
            <a:spAutoFit/>
          </a:bodyPr>
          <a:lstStyle/>
          <a:p>
            <a:pPr algn="ctr"/>
            <a:r>
              <a:rPr lang="es-CO" b="1" dirty="0" smtClean="0">
                <a:solidFill>
                  <a:schemeClr val="bg1"/>
                </a:solidFill>
              </a:rPr>
              <a:t>CULTURA ORGANIZACIONAL</a:t>
            </a:r>
            <a:endParaRPr lang="es-ES" b="1" dirty="0">
              <a:solidFill>
                <a:schemeClr val="bg1"/>
              </a:solidFill>
            </a:endParaRPr>
          </a:p>
        </p:txBody>
      </p:sp>
      <p:grpSp>
        <p:nvGrpSpPr>
          <p:cNvPr id="61" name="Grupo 60"/>
          <p:cNvGrpSpPr/>
          <p:nvPr/>
        </p:nvGrpSpPr>
        <p:grpSpPr>
          <a:xfrm>
            <a:off x="928878" y="381842"/>
            <a:ext cx="764763" cy="1107996"/>
            <a:chOff x="966068" y="1370463"/>
            <a:chExt cx="764763" cy="1107996"/>
          </a:xfrm>
        </p:grpSpPr>
        <p:sp>
          <p:nvSpPr>
            <p:cNvPr id="62" name="CuadroTexto 61"/>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63" name="Elipse 62"/>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grpSp>
        <p:nvGrpSpPr>
          <p:cNvPr id="64" name="Grupo 63"/>
          <p:cNvGrpSpPr/>
          <p:nvPr/>
        </p:nvGrpSpPr>
        <p:grpSpPr>
          <a:xfrm>
            <a:off x="4576349" y="371747"/>
            <a:ext cx="764763" cy="1107996"/>
            <a:chOff x="966068" y="1370463"/>
            <a:chExt cx="764763" cy="1107996"/>
          </a:xfrm>
        </p:grpSpPr>
        <p:sp>
          <p:nvSpPr>
            <p:cNvPr id="65" name="CuadroTexto 64"/>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66" name="Elipse 65"/>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67" name="CuadroTexto 66"/>
          <p:cNvSpPr txBox="1"/>
          <p:nvPr/>
        </p:nvSpPr>
        <p:spPr>
          <a:xfrm>
            <a:off x="4267840" y="1555732"/>
            <a:ext cx="2253787" cy="369332"/>
          </a:xfrm>
          <a:prstGeom prst="rect">
            <a:avLst/>
          </a:prstGeom>
          <a:noFill/>
        </p:spPr>
        <p:txBody>
          <a:bodyPr wrap="square" rtlCol="0">
            <a:spAutoFit/>
          </a:bodyPr>
          <a:lstStyle/>
          <a:p>
            <a:pPr algn="ctr"/>
            <a:r>
              <a:rPr lang="es-CO" b="1" dirty="0" smtClean="0">
                <a:solidFill>
                  <a:schemeClr val="bg1"/>
                </a:solidFill>
              </a:rPr>
              <a:t>COMUNICACIÓN</a:t>
            </a:r>
            <a:endParaRPr lang="es-ES" b="1" dirty="0">
              <a:solidFill>
                <a:schemeClr val="bg1"/>
              </a:solidFill>
            </a:endParaRPr>
          </a:p>
        </p:txBody>
      </p:sp>
      <p:sp>
        <p:nvSpPr>
          <p:cNvPr id="29" name="CuadroTexto 28"/>
          <p:cNvSpPr txBox="1"/>
          <p:nvPr/>
        </p:nvSpPr>
        <p:spPr>
          <a:xfrm>
            <a:off x="602015" y="1860114"/>
            <a:ext cx="2028462" cy="5632311"/>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Necesitas entender la forma en que se conectan las áreas dentro de la empresa, para dirigirte siempre al lugar indicado.</a:t>
            </a:r>
          </a:p>
          <a:p>
            <a:pPr algn="ctr"/>
            <a:r>
              <a:rPr lang="es-CO" sz="2000" dirty="0" smtClean="0">
                <a:solidFill>
                  <a:schemeClr val="bg1"/>
                </a:solidFill>
              </a:rPr>
              <a:t>Desafortunadamente en este planeta los procesos no son claros y esta es la razón de que pidan tu ayuda, los ayudarás? ¡Selecciónalo!</a:t>
            </a:r>
          </a:p>
          <a:p>
            <a:pPr algn="ctr"/>
            <a:r>
              <a:rPr lang="es-CO" sz="2000" dirty="0" smtClean="0">
                <a:solidFill>
                  <a:schemeClr val="bg1"/>
                </a:solidFill>
              </a:rPr>
              <a:t> </a:t>
            </a:r>
          </a:p>
        </p:txBody>
      </p:sp>
      <p:sp>
        <p:nvSpPr>
          <p:cNvPr id="31" name="CuadroTexto 30"/>
          <p:cNvSpPr txBox="1"/>
          <p:nvPr/>
        </p:nvSpPr>
        <p:spPr>
          <a:xfrm>
            <a:off x="2646219" y="1860114"/>
            <a:ext cx="2028462" cy="6247864"/>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Cuando haces parte de un grupo social, de una organización, </a:t>
            </a:r>
            <a:r>
              <a:rPr lang="es-CO" sz="2000" dirty="0" err="1" smtClean="0">
                <a:solidFill>
                  <a:schemeClr val="bg1"/>
                </a:solidFill>
              </a:rPr>
              <a:t>etc</a:t>
            </a:r>
            <a:r>
              <a:rPr lang="es-CO" sz="2000" dirty="0" smtClean="0">
                <a:solidFill>
                  <a:schemeClr val="bg1"/>
                </a:solidFill>
              </a:rPr>
              <a:t>, lo identificas </a:t>
            </a:r>
            <a:r>
              <a:rPr lang="es-CO" sz="2000" dirty="0" err="1" smtClean="0">
                <a:solidFill>
                  <a:schemeClr val="bg1"/>
                </a:solidFill>
              </a:rPr>
              <a:t>facilmente</a:t>
            </a:r>
            <a:r>
              <a:rPr lang="es-CO" sz="2000" dirty="0" smtClean="0">
                <a:solidFill>
                  <a:schemeClr val="bg1"/>
                </a:solidFill>
              </a:rPr>
              <a:t>; porque ya tienes las mismas actitudes creencias y valores. Resulta que este planeta nadie siente que pertenezca a nada, por eso requieren de tu ayuda, los ayudarás? ¡Selecciónalo!</a:t>
            </a:r>
          </a:p>
          <a:p>
            <a:pPr algn="ctr"/>
            <a:r>
              <a:rPr lang="es-CO" sz="2000" dirty="0" smtClean="0">
                <a:solidFill>
                  <a:schemeClr val="bg1"/>
                </a:solidFill>
              </a:rPr>
              <a:t> </a:t>
            </a:r>
          </a:p>
        </p:txBody>
      </p:sp>
      <p:sp>
        <p:nvSpPr>
          <p:cNvPr id="32" name="CuadroTexto 31"/>
          <p:cNvSpPr txBox="1"/>
          <p:nvPr/>
        </p:nvSpPr>
        <p:spPr>
          <a:xfrm>
            <a:off x="4650166" y="1819362"/>
            <a:ext cx="2028462" cy="6555641"/>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El ser humano necesita comunicarse por naturaleza, pero también debe hacerlo asertivamente para evitar conflictos o malos entendidos. En este planeta ya han habido bastantes problemas por esta razón. Por eso requieren de tu ayuda, los ayudarás? ¡Selecciónalo!</a:t>
            </a:r>
          </a:p>
          <a:p>
            <a:pPr algn="ctr"/>
            <a:r>
              <a:rPr lang="es-CO" sz="2000" dirty="0" smtClean="0">
                <a:solidFill>
                  <a:schemeClr val="bg1"/>
                </a:solidFill>
              </a:rPr>
              <a:t> </a:t>
            </a:r>
          </a:p>
        </p:txBody>
      </p:sp>
    </p:spTree>
    <p:extLst>
      <p:ext uri="{BB962C8B-B14F-4D97-AF65-F5344CB8AC3E}">
        <p14:creationId xmlns:p14="http://schemas.microsoft.com/office/powerpoint/2010/main" val="3089368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5"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a:t>Buen día agente </a:t>
            </a:r>
            <a:r>
              <a:rPr lang="es-CO" sz="2800" dirty="0" smtClean="0"/>
              <a:t>"“,</a:t>
            </a:r>
            <a:endParaRPr lang="es-CO" sz="2800" dirty="0"/>
          </a:p>
          <a:p>
            <a:pPr algn="ctr"/>
            <a:r>
              <a:rPr lang="es-CO" sz="2800" dirty="0"/>
              <a:t>hemos recibido una</a:t>
            </a:r>
          </a:p>
          <a:p>
            <a:pPr algn="ctr"/>
            <a:r>
              <a:rPr lang="es-CO" sz="2800" dirty="0"/>
              <a:t>transmisión </a:t>
            </a:r>
            <a:r>
              <a:rPr lang="es-CO" sz="2800" dirty="0" smtClean="0"/>
              <a:t>desde la galaxia </a:t>
            </a:r>
            <a:r>
              <a:rPr lang="es-CO" sz="2800" b="1" dirty="0" smtClean="0">
                <a:solidFill>
                  <a:srgbClr val="FF0000"/>
                </a:solidFill>
              </a:rPr>
              <a:t>DF2.</a:t>
            </a:r>
            <a:endParaRPr lang="es-CO" sz="2800" b="1" dirty="0">
              <a:solidFill>
                <a:srgbClr val="FF0000"/>
              </a:solidFill>
            </a:endParaRPr>
          </a:p>
          <a:p>
            <a:pPr algn="ctr"/>
            <a:endParaRPr lang="es-CO" sz="2800" dirty="0"/>
          </a:p>
          <a:p>
            <a:pPr algn="ctr"/>
            <a:r>
              <a:rPr lang="es-CO" sz="2800" dirty="0" smtClean="0"/>
              <a:t>Nos dicen que necesitan nuestra ayuda como agentes de innovación, pero no sabemos nada más, el mensaje llegó incompleto.  </a:t>
            </a:r>
            <a:endParaRPr lang="es-ES" dirty="0"/>
          </a:p>
        </p:txBody>
      </p:sp>
    </p:spTree>
    <p:extLst>
      <p:ext uri="{BB962C8B-B14F-4D97-AF65-F5344CB8AC3E}">
        <p14:creationId xmlns:p14="http://schemas.microsoft.com/office/powerpoint/2010/main" val="12274221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 name="Rectángulo 19"/>
          <p:cNvSpPr/>
          <p:nvPr/>
        </p:nvSpPr>
        <p:spPr>
          <a:xfrm>
            <a:off x="783614" y="8133154"/>
            <a:ext cx="5833333" cy="2578389"/>
          </a:xfrm>
          <a:prstGeom prst="rect">
            <a:avLst/>
          </a:prstGeom>
          <a:solidFill>
            <a:srgbClr val="5C4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0"/>
          <p:cNvPicPr>
            <a:picLocks noChangeAspect="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828177" y="8652068"/>
            <a:ext cx="1651005" cy="2024742"/>
          </a:xfrm>
          <a:prstGeom prst="rect">
            <a:avLst/>
          </a:prstGeom>
        </p:spPr>
      </p:pic>
      <p:sp>
        <p:nvSpPr>
          <p:cNvPr id="36" name="CuadroTexto 35"/>
          <p:cNvSpPr txBox="1"/>
          <p:nvPr/>
        </p:nvSpPr>
        <p:spPr>
          <a:xfrm>
            <a:off x="1414559" y="-174691"/>
            <a:ext cx="4507574" cy="707886"/>
          </a:xfrm>
          <a:prstGeom prst="rect">
            <a:avLst/>
          </a:prstGeom>
          <a:noFill/>
        </p:spPr>
        <p:txBody>
          <a:bodyPr wrap="square" rtlCol="0">
            <a:spAutoFit/>
          </a:bodyPr>
          <a:lstStyle/>
          <a:p>
            <a:pPr algn="ctr"/>
            <a:r>
              <a:rPr lang="es-CO" sz="4000" b="1" dirty="0" smtClean="0"/>
              <a:t>CARMEL</a:t>
            </a:r>
            <a:endParaRPr lang="es-ES" sz="4000" b="1" dirty="0"/>
          </a:p>
        </p:txBody>
      </p:sp>
      <p:grpSp>
        <p:nvGrpSpPr>
          <p:cNvPr id="29" name="Grupo 28"/>
          <p:cNvGrpSpPr/>
          <p:nvPr/>
        </p:nvGrpSpPr>
        <p:grpSpPr>
          <a:xfrm>
            <a:off x="828177" y="610320"/>
            <a:ext cx="1852772" cy="7522834"/>
            <a:chOff x="828177" y="610320"/>
            <a:chExt cx="1852772" cy="7522834"/>
          </a:xfrm>
        </p:grpSpPr>
        <p:sp>
          <p:nvSpPr>
            <p:cNvPr id="30" name="Rectángulo 29"/>
            <p:cNvSpPr/>
            <p:nvPr/>
          </p:nvSpPr>
          <p:spPr>
            <a:xfrm>
              <a:off x="828177" y="610320"/>
              <a:ext cx="1852772" cy="7522834"/>
            </a:xfrm>
            <a:prstGeom prst="rect">
              <a:avLst/>
            </a:prstGeom>
            <a:solidFill>
              <a:srgbClr val="A1A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1" name="Imagen 30"/>
            <p:cNvPicPr>
              <a:picLocks noChangeAspect="1"/>
            </p:cNvPicPr>
            <p:nvPr/>
          </p:nvPicPr>
          <p:blipFill rotWithShape="1">
            <a:blip r:embed="rId5">
              <a:extLst>
                <a:ext uri="{28A0092B-C50C-407E-A947-70E740481C1C}">
                  <a14:useLocalDpi xmlns:a14="http://schemas.microsoft.com/office/drawing/2010/main" val="0"/>
                </a:ext>
              </a:extLst>
            </a:blip>
            <a:srcRect l="24269" t="3236" r="25386"/>
            <a:stretch/>
          </p:blipFill>
          <p:spPr>
            <a:xfrm flipH="1">
              <a:off x="828177" y="2759288"/>
              <a:ext cx="1785256" cy="3428616"/>
            </a:xfrm>
            <a:prstGeom prst="rect">
              <a:avLst/>
            </a:prstGeom>
            <a:solidFill>
              <a:srgbClr val="C4C4C3"/>
            </a:solidFill>
          </p:spPr>
        </p:pic>
      </p:grpSp>
      <p:pic>
        <p:nvPicPr>
          <p:cNvPr id="32" name="Imagen 31"/>
          <p:cNvPicPr>
            <a:picLocks noChangeAspect="1"/>
          </p:cNvPicPr>
          <p:nvPr/>
        </p:nvPicPr>
        <p:blipFill rotWithShape="1">
          <a:blip r:embed="rId6">
            <a:extLst>
              <a:ext uri="{28A0092B-C50C-407E-A947-70E740481C1C}">
                <a14:useLocalDpi xmlns:a14="http://schemas.microsoft.com/office/drawing/2010/main" val="0"/>
              </a:ext>
            </a:extLst>
          </a:blip>
          <a:srcRect l="30717" t="1760" r="28808" b="-1"/>
          <a:stretch/>
        </p:blipFill>
        <p:spPr>
          <a:xfrm>
            <a:off x="4506733" y="474449"/>
            <a:ext cx="2003925" cy="7686594"/>
          </a:xfrm>
          <a:prstGeom prst="rect">
            <a:avLst/>
          </a:prstGeom>
        </p:spPr>
      </p:pic>
      <p:grpSp>
        <p:nvGrpSpPr>
          <p:cNvPr id="33" name="Grupo 32"/>
          <p:cNvGrpSpPr/>
          <p:nvPr/>
        </p:nvGrpSpPr>
        <p:grpSpPr>
          <a:xfrm>
            <a:off x="2613433" y="496952"/>
            <a:ext cx="1998944" cy="7592708"/>
            <a:chOff x="4552690" y="540446"/>
            <a:chExt cx="1998944" cy="7592708"/>
          </a:xfrm>
        </p:grpSpPr>
        <p:sp>
          <p:nvSpPr>
            <p:cNvPr id="34" name="Rectángulo 33"/>
            <p:cNvSpPr/>
            <p:nvPr/>
          </p:nvSpPr>
          <p:spPr>
            <a:xfrm>
              <a:off x="4552690" y="540446"/>
              <a:ext cx="1998944" cy="759270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5" name="Imagen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6387" y="3511229"/>
              <a:ext cx="1944759" cy="1340943"/>
            </a:xfrm>
            <a:prstGeom prst="rect">
              <a:avLst/>
            </a:prstGeom>
          </p:spPr>
        </p:pic>
      </p:grpSp>
      <p:sp>
        <p:nvSpPr>
          <p:cNvPr id="37" name="Rectángulo 36"/>
          <p:cNvSpPr/>
          <p:nvPr/>
        </p:nvSpPr>
        <p:spPr>
          <a:xfrm>
            <a:off x="828177" y="561438"/>
            <a:ext cx="5682481" cy="7650724"/>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38" name="Grupo 37"/>
          <p:cNvGrpSpPr/>
          <p:nvPr/>
        </p:nvGrpSpPr>
        <p:grpSpPr>
          <a:xfrm>
            <a:off x="2801046" y="382919"/>
            <a:ext cx="764763" cy="1107996"/>
            <a:chOff x="966068" y="1370463"/>
            <a:chExt cx="764763" cy="1107996"/>
          </a:xfrm>
        </p:grpSpPr>
        <p:sp>
          <p:nvSpPr>
            <p:cNvPr id="39" name="CuadroTexto 38"/>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40" name="Elipse 39"/>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41" name="CuadroTexto 40"/>
          <p:cNvSpPr txBox="1"/>
          <p:nvPr/>
        </p:nvSpPr>
        <p:spPr>
          <a:xfrm>
            <a:off x="784042" y="1075072"/>
            <a:ext cx="2142072" cy="646331"/>
          </a:xfrm>
          <a:prstGeom prst="rect">
            <a:avLst/>
          </a:prstGeom>
          <a:noFill/>
        </p:spPr>
        <p:txBody>
          <a:bodyPr wrap="square" rtlCol="0">
            <a:spAutoFit/>
          </a:bodyPr>
          <a:lstStyle/>
          <a:p>
            <a:pPr algn="ctr"/>
            <a:r>
              <a:rPr lang="es-CO" b="1" dirty="0" smtClean="0">
                <a:solidFill>
                  <a:schemeClr val="bg1"/>
                </a:solidFill>
              </a:rPr>
              <a:t>PROYECCIÓN PROFESIONAL</a:t>
            </a:r>
            <a:endParaRPr lang="es-ES" b="1" dirty="0">
              <a:solidFill>
                <a:schemeClr val="bg1"/>
              </a:solidFill>
            </a:endParaRPr>
          </a:p>
        </p:txBody>
      </p:sp>
      <p:sp>
        <p:nvSpPr>
          <p:cNvPr id="42" name="CuadroTexto 41"/>
          <p:cNvSpPr txBox="1"/>
          <p:nvPr/>
        </p:nvSpPr>
        <p:spPr>
          <a:xfrm>
            <a:off x="2559040" y="1317093"/>
            <a:ext cx="1933631" cy="369332"/>
          </a:xfrm>
          <a:prstGeom prst="rect">
            <a:avLst/>
          </a:prstGeom>
          <a:noFill/>
        </p:spPr>
        <p:txBody>
          <a:bodyPr wrap="square" rtlCol="0">
            <a:spAutoFit/>
          </a:bodyPr>
          <a:lstStyle/>
          <a:p>
            <a:pPr algn="ctr"/>
            <a:r>
              <a:rPr lang="es-CO" b="1" dirty="0" smtClean="0">
                <a:solidFill>
                  <a:schemeClr val="bg1"/>
                </a:solidFill>
              </a:rPr>
              <a:t>BIENESTAR</a:t>
            </a:r>
            <a:endParaRPr lang="es-ES" b="1" dirty="0">
              <a:solidFill>
                <a:schemeClr val="bg1"/>
              </a:solidFill>
            </a:endParaRPr>
          </a:p>
        </p:txBody>
      </p:sp>
      <p:grpSp>
        <p:nvGrpSpPr>
          <p:cNvPr id="43" name="Grupo 42"/>
          <p:cNvGrpSpPr/>
          <p:nvPr/>
        </p:nvGrpSpPr>
        <p:grpSpPr>
          <a:xfrm>
            <a:off x="708110" y="214551"/>
            <a:ext cx="764763" cy="1107996"/>
            <a:chOff x="966068" y="1370463"/>
            <a:chExt cx="764763" cy="1107996"/>
          </a:xfrm>
        </p:grpSpPr>
        <p:sp>
          <p:nvSpPr>
            <p:cNvPr id="44" name="CuadroTexto 43"/>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45" name="Elipse 44"/>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grpSp>
        <p:nvGrpSpPr>
          <p:cNvPr id="46" name="Grupo 45"/>
          <p:cNvGrpSpPr/>
          <p:nvPr/>
        </p:nvGrpSpPr>
        <p:grpSpPr>
          <a:xfrm>
            <a:off x="4626830" y="343787"/>
            <a:ext cx="764763" cy="1107996"/>
            <a:chOff x="966068" y="1370463"/>
            <a:chExt cx="764763" cy="1107996"/>
          </a:xfrm>
        </p:grpSpPr>
        <p:sp>
          <p:nvSpPr>
            <p:cNvPr id="47" name="CuadroTexto 46"/>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48" name="Elipse 47"/>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49" name="CuadroTexto 48"/>
          <p:cNvSpPr txBox="1"/>
          <p:nvPr/>
        </p:nvSpPr>
        <p:spPr>
          <a:xfrm>
            <a:off x="4419967" y="1339845"/>
            <a:ext cx="2253787" cy="369332"/>
          </a:xfrm>
          <a:prstGeom prst="rect">
            <a:avLst/>
          </a:prstGeom>
          <a:noFill/>
        </p:spPr>
        <p:txBody>
          <a:bodyPr wrap="square" rtlCol="0">
            <a:spAutoFit/>
          </a:bodyPr>
          <a:lstStyle/>
          <a:p>
            <a:pPr algn="ctr"/>
            <a:r>
              <a:rPr lang="es-CO" b="1" dirty="0" smtClean="0">
                <a:solidFill>
                  <a:schemeClr val="bg1"/>
                </a:solidFill>
              </a:rPr>
              <a:t>RECONOCIMIENTO</a:t>
            </a:r>
            <a:endParaRPr lang="es-ES" b="1" dirty="0">
              <a:solidFill>
                <a:schemeClr val="bg1"/>
              </a:solidFill>
            </a:endParaRPr>
          </a:p>
        </p:txBody>
      </p:sp>
      <p:sp>
        <p:nvSpPr>
          <p:cNvPr id="27" name="CuadroTexto 26"/>
          <p:cNvSpPr txBox="1"/>
          <p:nvPr/>
        </p:nvSpPr>
        <p:spPr>
          <a:xfrm>
            <a:off x="672670" y="1733276"/>
            <a:ext cx="2028462" cy="6555641"/>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Cuando sabes que tienes posibilidad de crecimiento profesional dentro de una compañía, te </a:t>
            </a:r>
            <a:r>
              <a:rPr lang="es-CO" sz="2000" dirty="0" err="1" smtClean="0">
                <a:solidFill>
                  <a:schemeClr val="bg1"/>
                </a:solidFill>
              </a:rPr>
              <a:t>automotivas</a:t>
            </a:r>
            <a:r>
              <a:rPr lang="es-CO" sz="2000" dirty="0" smtClean="0">
                <a:solidFill>
                  <a:schemeClr val="bg1"/>
                </a:solidFill>
              </a:rPr>
              <a:t> porque sabes que de conseguir un ascenso tu autoestima aumenta. Esto no parece saberlo este planeta; por eso buscan agentes que los ayuden. Te animas?</a:t>
            </a:r>
          </a:p>
          <a:p>
            <a:pPr algn="ctr"/>
            <a:r>
              <a:rPr lang="es-CO" sz="2000" dirty="0" smtClean="0">
                <a:solidFill>
                  <a:schemeClr val="bg1"/>
                </a:solidFill>
              </a:rPr>
              <a:t>¡Selecciónalo!</a:t>
            </a:r>
          </a:p>
          <a:p>
            <a:pPr algn="ctr"/>
            <a:r>
              <a:rPr lang="es-CO" sz="2000" dirty="0" smtClean="0">
                <a:solidFill>
                  <a:schemeClr val="bg1"/>
                </a:solidFill>
              </a:rPr>
              <a:t> </a:t>
            </a:r>
          </a:p>
        </p:txBody>
      </p:sp>
      <p:sp>
        <p:nvSpPr>
          <p:cNvPr id="50" name="CuadroTexto 49"/>
          <p:cNvSpPr txBox="1"/>
          <p:nvPr/>
        </p:nvSpPr>
        <p:spPr>
          <a:xfrm>
            <a:off x="2566266" y="1780347"/>
            <a:ext cx="2028462" cy="6555641"/>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Necesitas sentirte bien en tu jornada laboral. Te gusta tener actividades de esparcimiento y sentirte querido por la compañía. En el planeta de Carmel, no tienen claro que un colaborador feliz y saludable, es a la vez clientes felices. Razón por la cual buscan agentes que les ayuden. </a:t>
            </a:r>
            <a:r>
              <a:rPr lang="es-CO" sz="2000" dirty="0">
                <a:solidFill>
                  <a:schemeClr val="bg1"/>
                </a:solidFill>
              </a:rPr>
              <a:t>Te animas?</a:t>
            </a:r>
          </a:p>
          <a:p>
            <a:pPr algn="ctr"/>
            <a:r>
              <a:rPr lang="es-CO" sz="2000" dirty="0">
                <a:solidFill>
                  <a:schemeClr val="bg1"/>
                </a:solidFill>
              </a:rPr>
              <a:t>¡Selecciónalo!</a:t>
            </a:r>
          </a:p>
          <a:p>
            <a:pPr algn="ctr"/>
            <a:endParaRPr lang="es-CO" sz="2000" dirty="0" smtClean="0">
              <a:solidFill>
                <a:schemeClr val="bg1"/>
              </a:solidFill>
            </a:endParaRPr>
          </a:p>
        </p:txBody>
      </p:sp>
      <p:sp>
        <p:nvSpPr>
          <p:cNvPr id="51" name="CuadroTexto 50"/>
          <p:cNvSpPr txBox="1"/>
          <p:nvPr/>
        </p:nvSpPr>
        <p:spPr>
          <a:xfrm>
            <a:off x="4591607" y="1759698"/>
            <a:ext cx="2028462" cy="5632311"/>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Si sientes que valoran tu trabajo y te agradecen por ello; te sentirás motivado y tu rendimiento ira en aumento. Lastimosamente en este planeta, no entienden lo importante que es la gratitud. Te animas a ayudarlos con su problema? ¡Selecciónalo!</a:t>
            </a:r>
            <a:endParaRPr lang="es-CO" sz="2000" dirty="0">
              <a:solidFill>
                <a:schemeClr val="bg1"/>
              </a:solidFill>
            </a:endParaRPr>
          </a:p>
          <a:p>
            <a:pPr algn="ctr"/>
            <a:endParaRPr lang="es-CO" sz="2000" dirty="0" smtClean="0">
              <a:solidFill>
                <a:schemeClr val="bg1"/>
              </a:solidFill>
            </a:endParaRPr>
          </a:p>
        </p:txBody>
      </p:sp>
    </p:spTree>
    <p:extLst>
      <p:ext uri="{BB962C8B-B14F-4D97-AF65-F5344CB8AC3E}">
        <p14:creationId xmlns:p14="http://schemas.microsoft.com/office/powerpoint/2010/main" val="7753899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 name="Rectángulo 19"/>
          <p:cNvSpPr/>
          <p:nvPr/>
        </p:nvSpPr>
        <p:spPr>
          <a:xfrm>
            <a:off x="783614" y="8133154"/>
            <a:ext cx="5833333" cy="2578389"/>
          </a:xfrm>
          <a:prstGeom prst="rect">
            <a:avLst/>
          </a:prstGeom>
          <a:solidFill>
            <a:srgbClr val="5C4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0"/>
          <p:cNvPicPr>
            <a:picLocks noChangeAspect="1"/>
          </p:cNvPicPr>
          <p:nvPr/>
        </p:nvPicPr>
        <p:blipFill rotWithShape="1">
          <a:blip r:embed="rId3" cstate="print">
            <a:duotone>
              <a:prstClr val="black"/>
              <a:srgbClr val="5C4F5F">
                <a:tint val="45000"/>
                <a:satMod val="400000"/>
              </a:srgbClr>
            </a:duotone>
            <a:extLst>
              <a:ext uri="{BEBA8EAE-BF5A-486C-A8C5-ECC9F3942E4B}">
                <a14:imgProps xmlns:a14="http://schemas.microsoft.com/office/drawing/2010/main">
                  <a14:imgLayer r:embed="rId4">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828177" y="8652068"/>
            <a:ext cx="1651005" cy="2024742"/>
          </a:xfrm>
          <a:prstGeom prst="rect">
            <a:avLst/>
          </a:prstGeom>
        </p:spPr>
      </p:pic>
      <p:sp>
        <p:nvSpPr>
          <p:cNvPr id="36" name="CuadroTexto 35"/>
          <p:cNvSpPr txBox="1"/>
          <p:nvPr/>
        </p:nvSpPr>
        <p:spPr>
          <a:xfrm>
            <a:off x="1414559" y="-174691"/>
            <a:ext cx="4507574" cy="707886"/>
          </a:xfrm>
          <a:prstGeom prst="rect">
            <a:avLst/>
          </a:prstGeom>
          <a:noFill/>
        </p:spPr>
        <p:txBody>
          <a:bodyPr wrap="square" rtlCol="0">
            <a:spAutoFit/>
          </a:bodyPr>
          <a:lstStyle/>
          <a:p>
            <a:pPr algn="ctr"/>
            <a:r>
              <a:rPr lang="es-CO" sz="4000" b="1" dirty="0" smtClean="0"/>
              <a:t>CRISTAL</a:t>
            </a:r>
            <a:endParaRPr lang="es-ES" sz="4000" b="1" dirty="0"/>
          </a:p>
        </p:txBody>
      </p:sp>
      <p:grpSp>
        <p:nvGrpSpPr>
          <p:cNvPr id="28" name="Grupo 27"/>
          <p:cNvGrpSpPr/>
          <p:nvPr/>
        </p:nvGrpSpPr>
        <p:grpSpPr>
          <a:xfrm>
            <a:off x="734204" y="585879"/>
            <a:ext cx="1859603" cy="7601842"/>
            <a:chOff x="734204" y="585879"/>
            <a:chExt cx="1859603" cy="7601842"/>
          </a:xfrm>
        </p:grpSpPr>
        <p:sp>
          <p:nvSpPr>
            <p:cNvPr id="50" name="Rectángulo 49"/>
            <p:cNvSpPr/>
            <p:nvPr/>
          </p:nvSpPr>
          <p:spPr>
            <a:xfrm>
              <a:off x="734204" y="585879"/>
              <a:ext cx="1859603" cy="7601842"/>
            </a:xfrm>
            <a:prstGeom prst="rect">
              <a:avLst/>
            </a:prstGeom>
            <a:solidFill>
              <a:srgbClr val="B7C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1" name="Imagen 50"/>
            <p:cNvPicPr>
              <a:picLocks noChangeAspect="1"/>
            </p:cNvPicPr>
            <p:nvPr/>
          </p:nvPicPr>
          <p:blipFill rotWithShape="1">
            <a:blip r:embed="rId5" cstate="print">
              <a:extLst>
                <a:ext uri="{28A0092B-C50C-407E-A947-70E740481C1C}">
                  <a14:useLocalDpi xmlns:a14="http://schemas.microsoft.com/office/drawing/2010/main" val="0"/>
                </a:ext>
              </a:extLst>
            </a:blip>
            <a:srcRect l="56178" t="-2735" r="13021" b="-2644"/>
            <a:stretch/>
          </p:blipFill>
          <p:spPr>
            <a:xfrm>
              <a:off x="783614" y="2188140"/>
              <a:ext cx="1802534" cy="3468930"/>
            </a:xfrm>
            <a:prstGeom prst="rect">
              <a:avLst/>
            </a:prstGeom>
          </p:spPr>
        </p:pic>
      </p:grpSp>
      <p:grpSp>
        <p:nvGrpSpPr>
          <p:cNvPr id="52" name="Grupo 51"/>
          <p:cNvGrpSpPr/>
          <p:nvPr/>
        </p:nvGrpSpPr>
        <p:grpSpPr>
          <a:xfrm>
            <a:off x="2593807" y="559201"/>
            <a:ext cx="2045653" cy="7601842"/>
            <a:chOff x="2593807" y="559201"/>
            <a:chExt cx="2045653" cy="7601842"/>
          </a:xfrm>
        </p:grpSpPr>
        <p:sp>
          <p:nvSpPr>
            <p:cNvPr id="53" name="Rectángulo 52"/>
            <p:cNvSpPr/>
            <p:nvPr/>
          </p:nvSpPr>
          <p:spPr>
            <a:xfrm>
              <a:off x="2613433" y="559201"/>
              <a:ext cx="1998944" cy="7601842"/>
            </a:xfrm>
            <a:prstGeom prst="rect">
              <a:avLst/>
            </a:prstGeom>
            <a:solidFill>
              <a:srgbClr val="919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4" name="Imagen 53"/>
            <p:cNvPicPr>
              <a:picLocks noChangeAspect="1"/>
            </p:cNvPicPr>
            <p:nvPr/>
          </p:nvPicPr>
          <p:blipFill rotWithShape="1">
            <a:blip r:embed="rId6">
              <a:extLst>
                <a:ext uri="{28A0092B-C50C-407E-A947-70E740481C1C}">
                  <a14:useLocalDpi xmlns:a14="http://schemas.microsoft.com/office/drawing/2010/main" val="0"/>
                </a:ext>
              </a:extLst>
            </a:blip>
            <a:srcRect l="30974" t="-630" r="41308" b="-1"/>
            <a:stretch/>
          </p:blipFill>
          <p:spPr>
            <a:xfrm>
              <a:off x="2593807" y="2501378"/>
              <a:ext cx="2045653" cy="3917659"/>
            </a:xfrm>
            <a:prstGeom prst="rect">
              <a:avLst/>
            </a:prstGeom>
          </p:spPr>
        </p:pic>
      </p:grpSp>
      <p:grpSp>
        <p:nvGrpSpPr>
          <p:cNvPr id="55" name="Grupo 54"/>
          <p:cNvGrpSpPr/>
          <p:nvPr/>
        </p:nvGrpSpPr>
        <p:grpSpPr>
          <a:xfrm>
            <a:off x="4595836" y="602695"/>
            <a:ext cx="1998944" cy="7601842"/>
            <a:chOff x="4595836" y="602695"/>
            <a:chExt cx="1998944" cy="7601842"/>
          </a:xfrm>
        </p:grpSpPr>
        <p:sp>
          <p:nvSpPr>
            <p:cNvPr id="56" name="Rectángulo 55"/>
            <p:cNvSpPr/>
            <p:nvPr/>
          </p:nvSpPr>
          <p:spPr>
            <a:xfrm>
              <a:off x="4595836" y="602695"/>
              <a:ext cx="1998944" cy="7601842"/>
            </a:xfrm>
            <a:prstGeom prst="rect">
              <a:avLst/>
            </a:prstGeom>
            <a:solidFill>
              <a:srgbClr val="BD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7" name="Imagen 56"/>
            <p:cNvPicPr>
              <a:picLocks noChangeAspect="1"/>
            </p:cNvPicPr>
            <p:nvPr/>
          </p:nvPicPr>
          <p:blipFill rotWithShape="1">
            <a:blip r:embed="rId7">
              <a:extLst>
                <a:ext uri="{28A0092B-C50C-407E-A947-70E740481C1C}">
                  <a14:useLocalDpi xmlns:a14="http://schemas.microsoft.com/office/drawing/2010/main" val="0"/>
                </a:ext>
              </a:extLst>
            </a:blip>
            <a:srcRect l="24120" t="-975" r="39308" b="2286"/>
            <a:stretch/>
          </p:blipFill>
          <p:spPr>
            <a:xfrm>
              <a:off x="4659086" y="2959261"/>
              <a:ext cx="1915885" cy="2820035"/>
            </a:xfrm>
            <a:prstGeom prst="rect">
              <a:avLst/>
            </a:prstGeom>
          </p:spPr>
        </p:pic>
      </p:grpSp>
      <p:sp>
        <p:nvSpPr>
          <p:cNvPr id="58" name="Rectángulo 57"/>
          <p:cNvSpPr/>
          <p:nvPr/>
        </p:nvSpPr>
        <p:spPr>
          <a:xfrm>
            <a:off x="720870" y="514132"/>
            <a:ext cx="5923883" cy="7650724"/>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59" name="Grupo 58"/>
          <p:cNvGrpSpPr/>
          <p:nvPr/>
        </p:nvGrpSpPr>
        <p:grpSpPr>
          <a:xfrm>
            <a:off x="2839459" y="340032"/>
            <a:ext cx="764763" cy="1107996"/>
            <a:chOff x="966068" y="1370463"/>
            <a:chExt cx="764763" cy="1107996"/>
          </a:xfrm>
        </p:grpSpPr>
        <p:sp>
          <p:nvSpPr>
            <p:cNvPr id="60" name="CuadroTexto 59"/>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61" name="Elipse 60"/>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62" name="CuadroTexto 61"/>
          <p:cNvSpPr txBox="1"/>
          <p:nvPr/>
        </p:nvSpPr>
        <p:spPr>
          <a:xfrm>
            <a:off x="786517" y="1159892"/>
            <a:ext cx="2142072" cy="646331"/>
          </a:xfrm>
          <a:prstGeom prst="rect">
            <a:avLst/>
          </a:prstGeom>
          <a:noFill/>
        </p:spPr>
        <p:txBody>
          <a:bodyPr wrap="square" rtlCol="0">
            <a:spAutoFit/>
          </a:bodyPr>
          <a:lstStyle/>
          <a:p>
            <a:pPr algn="ctr"/>
            <a:r>
              <a:rPr lang="es-CO" b="1" dirty="0" smtClean="0">
                <a:solidFill>
                  <a:schemeClr val="bg1"/>
                </a:solidFill>
              </a:rPr>
              <a:t>OBJETIVOS PERSONALES</a:t>
            </a:r>
            <a:endParaRPr lang="es-ES" b="1" dirty="0">
              <a:solidFill>
                <a:schemeClr val="bg1"/>
              </a:solidFill>
            </a:endParaRPr>
          </a:p>
        </p:txBody>
      </p:sp>
      <p:sp>
        <p:nvSpPr>
          <p:cNvPr id="63" name="CuadroTexto 62"/>
          <p:cNvSpPr txBox="1"/>
          <p:nvPr/>
        </p:nvSpPr>
        <p:spPr>
          <a:xfrm>
            <a:off x="2741020" y="1183667"/>
            <a:ext cx="1933631" cy="369332"/>
          </a:xfrm>
          <a:prstGeom prst="rect">
            <a:avLst/>
          </a:prstGeom>
          <a:noFill/>
        </p:spPr>
        <p:txBody>
          <a:bodyPr wrap="square" rtlCol="0">
            <a:spAutoFit/>
          </a:bodyPr>
          <a:lstStyle/>
          <a:p>
            <a:pPr algn="ctr"/>
            <a:r>
              <a:rPr lang="es-CO" b="1" dirty="0" smtClean="0">
                <a:solidFill>
                  <a:schemeClr val="bg1"/>
                </a:solidFill>
              </a:rPr>
              <a:t>FAMILIA</a:t>
            </a:r>
            <a:endParaRPr lang="es-ES" b="1" dirty="0">
              <a:solidFill>
                <a:schemeClr val="bg1"/>
              </a:solidFill>
            </a:endParaRPr>
          </a:p>
        </p:txBody>
      </p:sp>
      <p:grpSp>
        <p:nvGrpSpPr>
          <p:cNvPr id="64" name="Grupo 63"/>
          <p:cNvGrpSpPr/>
          <p:nvPr/>
        </p:nvGrpSpPr>
        <p:grpSpPr>
          <a:xfrm>
            <a:off x="740438" y="294191"/>
            <a:ext cx="764763" cy="1107996"/>
            <a:chOff x="966068" y="1370463"/>
            <a:chExt cx="764763" cy="1107996"/>
          </a:xfrm>
        </p:grpSpPr>
        <p:sp>
          <p:nvSpPr>
            <p:cNvPr id="65" name="CuadroTexto 64"/>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66" name="Elipse 65"/>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grpSp>
        <p:nvGrpSpPr>
          <p:cNvPr id="67" name="Grupo 66"/>
          <p:cNvGrpSpPr/>
          <p:nvPr/>
        </p:nvGrpSpPr>
        <p:grpSpPr>
          <a:xfrm>
            <a:off x="4619183" y="295552"/>
            <a:ext cx="764763" cy="1107996"/>
            <a:chOff x="966068" y="1370463"/>
            <a:chExt cx="764763" cy="1107996"/>
          </a:xfrm>
        </p:grpSpPr>
        <p:sp>
          <p:nvSpPr>
            <p:cNvPr id="68" name="CuadroTexto 67"/>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69" name="Elipse 68"/>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sp>
        <p:nvSpPr>
          <p:cNvPr id="70" name="CuadroTexto 69"/>
          <p:cNvSpPr txBox="1"/>
          <p:nvPr/>
        </p:nvSpPr>
        <p:spPr>
          <a:xfrm>
            <a:off x="4588485" y="1227161"/>
            <a:ext cx="2253787" cy="369332"/>
          </a:xfrm>
          <a:prstGeom prst="rect">
            <a:avLst/>
          </a:prstGeom>
          <a:noFill/>
        </p:spPr>
        <p:txBody>
          <a:bodyPr wrap="square" rtlCol="0">
            <a:spAutoFit/>
          </a:bodyPr>
          <a:lstStyle/>
          <a:p>
            <a:pPr algn="ctr"/>
            <a:r>
              <a:rPr lang="es-CO" b="1" dirty="0" smtClean="0">
                <a:solidFill>
                  <a:schemeClr val="bg1"/>
                </a:solidFill>
              </a:rPr>
              <a:t>APRENDIZAJE</a:t>
            </a:r>
            <a:endParaRPr lang="es-ES" b="1" dirty="0">
              <a:solidFill>
                <a:schemeClr val="bg1"/>
              </a:solidFill>
            </a:endParaRPr>
          </a:p>
        </p:txBody>
      </p:sp>
      <p:sp>
        <p:nvSpPr>
          <p:cNvPr id="29" name="CuadroTexto 28"/>
          <p:cNvSpPr txBox="1"/>
          <p:nvPr/>
        </p:nvSpPr>
        <p:spPr>
          <a:xfrm>
            <a:off x="649774" y="1820881"/>
            <a:ext cx="2028462" cy="6555641"/>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La empresa en la que trabajas debe alinearse con tus objetivos personales. ¿qué sería de la vida de las personas sin sus planes de viajes, de estudios complementarios o de independencia? Este planeta poco ha pensado en esto, por eso contacta a agentes para que lo ayuden, te apuntas?</a:t>
            </a:r>
          </a:p>
          <a:p>
            <a:pPr algn="ctr"/>
            <a:r>
              <a:rPr lang="es-CO" sz="2000" dirty="0" smtClean="0">
                <a:solidFill>
                  <a:schemeClr val="bg1"/>
                </a:solidFill>
              </a:rPr>
              <a:t>¡Selecciónalo!</a:t>
            </a:r>
          </a:p>
        </p:txBody>
      </p:sp>
      <p:sp>
        <p:nvSpPr>
          <p:cNvPr id="30" name="CuadroTexto 29"/>
          <p:cNvSpPr txBox="1"/>
          <p:nvPr/>
        </p:nvSpPr>
        <p:spPr>
          <a:xfrm>
            <a:off x="2609319" y="1842445"/>
            <a:ext cx="2028462" cy="6247864"/>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Siempre y cuando sientas que tu familia le importa a la compañía en la que estas, te vas a sentir importante, pues tienen en cuenta una gran parte de tu vida. Este planeta necesita demostrar más interés por la familia de sus habitantes, por eso contacta agentes para que lo ayuden, te animas?</a:t>
            </a:r>
          </a:p>
          <a:p>
            <a:pPr algn="ctr"/>
            <a:r>
              <a:rPr lang="es-CO" sz="2000" dirty="0" smtClean="0">
                <a:solidFill>
                  <a:schemeClr val="bg1"/>
                </a:solidFill>
              </a:rPr>
              <a:t>¡Selecciónalo!</a:t>
            </a:r>
          </a:p>
        </p:txBody>
      </p:sp>
      <p:sp>
        <p:nvSpPr>
          <p:cNvPr id="31" name="CuadroTexto 30"/>
          <p:cNvSpPr txBox="1"/>
          <p:nvPr/>
        </p:nvSpPr>
        <p:spPr>
          <a:xfrm>
            <a:off x="4588485" y="1864009"/>
            <a:ext cx="2028462" cy="4708981"/>
          </a:xfrm>
          <a:prstGeom prst="rect">
            <a:avLst/>
          </a:prstGeom>
          <a:solidFill>
            <a:schemeClr val="tx1">
              <a:alpha val="52000"/>
            </a:schemeClr>
          </a:solidFill>
        </p:spPr>
        <p:txBody>
          <a:bodyPr wrap="square" rtlCol="0">
            <a:spAutoFit/>
          </a:bodyPr>
          <a:lstStyle/>
          <a:p>
            <a:pPr algn="ctr"/>
            <a:r>
              <a:rPr lang="es-CO" sz="2000" dirty="0" smtClean="0">
                <a:solidFill>
                  <a:schemeClr val="bg1"/>
                </a:solidFill>
              </a:rPr>
              <a:t>La mayoría de las veces para sentirte motivado en la empresa, debes sentir que todos los días aprendes algo nuevo. Es por esta razón que el planeta de Cristal contacto a agentes para que la ayuden, te animas?</a:t>
            </a:r>
          </a:p>
          <a:p>
            <a:pPr algn="ctr"/>
            <a:r>
              <a:rPr lang="es-CO" sz="2000" dirty="0" smtClean="0">
                <a:solidFill>
                  <a:schemeClr val="bg1"/>
                </a:solidFill>
              </a:rPr>
              <a:t>¡Selecciónalo!</a:t>
            </a:r>
          </a:p>
        </p:txBody>
      </p:sp>
    </p:spTree>
    <p:extLst>
      <p:ext uri="{BB962C8B-B14F-4D97-AF65-F5344CB8AC3E}">
        <p14:creationId xmlns:p14="http://schemas.microsoft.com/office/powerpoint/2010/main" val="42737338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5"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a:t>Veo que ya tienes un tema</a:t>
            </a:r>
          </a:p>
          <a:p>
            <a:pPr algn="ctr"/>
            <a:r>
              <a:rPr lang="es-CO" sz="2800" dirty="0"/>
              <a:t>en el que </a:t>
            </a:r>
            <a:r>
              <a:rPr lang="es-CO" sz="2800" dirty="0" smtClean="0"/>
              <a:t>trabajar; no olvides </a:t>
            </a:r>
            <a:endParaRPr lang="es-CO" sz="2800" dirty="0"/>
          </a:p>
          <a:p>
            <a:pPr algn="ctr"/>
            <a:r>
              <a:rPr lang="es-CO" sz="2800" dirty="0"/>
              <a:t>que ahora </a:t>
            </a:r>
            <a:r>
              <a:rPr lang="es-CO" sz="2800" dirty="0" smtClean="0"/>
              <a:t>entrarás </a:t>
            </a:r>
            <a:r>
              <a:rPr lang="es-CO" sz="2800" dirty="0"/>
              <a:t>a la </a:t>
            </a:r>
            <a:r>
              <a:rPr lang="es-CO" sz="2800" dirty="0" smtClean="0"/>
              <a:t>segunda fase:</a:t>
            </a:r>
            <a:endParaRPr lang="es-CO" sz="2800" dirty="0"/>
          </a:p>
          <a:p>
            <a:pPr algn="ctr"/>
            <a:r>
              <a:rPr lang="es-CO" sz="2800" dirty="0"/>
              <a:t>"</a:t>
            </a:r>
            <a:r>
              <a:rPr lang="es-CO" sz="2800" dirty="0" smtClean="0"/>
              <a:t>líquida</a:t>
            </a:r>
            <a:r>
              <a:rPr lang="es-CO" sz="2800" dirty="0" smtClean="0"/>
              <a:t>“, </a:t>
            </a:r>
            <a:r>
              <a:rPr lang="es-CO" sz="2800" dirty="0" smtClean="0"/>
              <a:t>lugar en el que con tu creatividad, nos ayudarás a pensar en soluciones que se salgan del esquema para ayudar al planeta de </a:t>
            </a:r>
            <a:r>
              <a:rPr lang="es-CO" sz="2800" dirty="0" smtClean="0">
                <a:solidFill>
                  <a:srgbClr val="FF0000"/>
                </a:solidFill>
              </a:rPr>
              <a:t>“Crispi</a:t>
            </a:r>
            <a:r>
              <a:rPr lang="es-CO" sz="2800" dirty="0">
                <a:solidFill>
                  <a:srgbClr val="FF0000"/>
                </a:solidFill>
              </a:rPr>
              <a:t>”, “Cesia”, “Cori”, “Carmel”, “Cristal</a:t>
            </a:r>
            <a:r>
              <a:rPr lang="es-CO" sz="2800" dirty="0" smtClean="0">
                <a:solidFill>
                  <a:srgbClr val="FF0000"/>
                </a:solidFill>
              </a:rPr>
              <a:t>”.</a:t>
            </a:r>
            <a:endParaRPr lang="es-ES" sz="2800" dirty="0"/>
          </a:p>
        </p:txBody>
      </p:sp>
      <p:grpSp>
        <p:nvGrpSpPr>
          <p:cNvPr id="8" name="Grupo 7"/>
          <p:cNvGrpSpPr/>
          <p:nvPr/>
        </p:nvGrpSpPr>
        <p:grpSpPr>
          <a:xfrm>
            <a:off x="3758312" y="8743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pic>
        <p:nvPicPr>
          <p:cNvPr id="12" name="Imagen 1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37914" y="841571"/>
            <a:ext cx="977347" cy="977347"/>
          </a:xfrm>
          <a:prstGeom prst="rect">
            <a:avLst/>
          </a:prstGeom>
        </p:spPr>
      </p:pic>
    </p:spTree>
    <p:extLst>
      <p:ext uri="{BB962C8B-B14F-4D97-AF65-F5344CB8AC3E}">
        <p14:creationId xmlns:p14="http://schemas.microsoft.com/office/powerpoint/2010/main" val="2451219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356" y="3081115"/>
            <a:ext cx="4231999" cy="4231999"/>
          </a:xfrm>
          <a:prstGeom prst="rect">
            <a:avLst/>
          </a:prstGeom>
        </p:spPr>
      </p:pic>
      <p:grpSp>
        <p:nvGrpSpPr>
          <p:cNvPr id="5" name="Grupo 4"/>
          <p:cNvGrpSpPr/>
          <p:nvPr/>
        </p:nvGrpSpPr>
        <p:grpSpPr>
          <a:xfrm rot="15788761">
            <a:off x="398926" y="4824347"/>
            <a:ext cx="3312947" cy="1819804"/>
            <a:chOff x="4467088" y="4068770"/>
            <a:chExt cx="1379045" cy="859656"/>
          </a:xfrm>
        </p:grpSpPr>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805259">
              <a:off x="5404270" y="4486563"/>
              <a:ext cx="441863" cy="441863"/>
            </a:xfrm>
            <a:prstGeom prst="rect">
              <a:avLst/>
            </a:prstGeom>
          </p:spPr>
        </p:pic>
        <p:cxnSp>
          <p:nvCxnSpPr>
            <p:cNvPr id="7" name="Conector recto 15"/>
            <p:cNvCxnSpPr/>
            <p:nvPr/>
          </p:nvCxnSpPr>
          <p:spPr>
            <a:xfrm rot="11211239" flipH="1" flipV="1">
              <a:off x="4467088" y="4068770"/>
              <a:ext cx="1003050" cy="257093"/>
            </a:xfrm>
            <a:prstGeom prst="curvedConnector3">
              <a:avLst>
                <a:gd name="adj1" fmla="val 97807"/>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8" name="Grupo 7"/>
          <p:cNvGrpSpPr/>
          <p:nvPr/>
        </p:nvGrpSpPr>
        <p:grpSpPr>
          <a:xfrm>
            <a:off x="3758312" y="8743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335357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3926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10031850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3926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3" name="Rectángulo 2"/>
          <p:cNvSpPr/>
          <p:nvPr/>
        </p:nvSpPr>
        <p:spPr>
          <a:xfrm>
            <a:off x="4648200" y="988846"/>
            <a:ext cx="2224693" cy="1000572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4886303" y="1134832"/>
            <a:ext cx="1767793" cy="1767793"/>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846" y="3305631"/>
            <a:ext cx="1069399" cy="1069399"/>
          </a:xfrm>
          <a:prstGeom prst="rect">
            <a:avLst/>
          </a:prstGeom>
        </p:spPr>
      </p:pic>
      <p:sp>
        <p:nvSpPr>
          <p:cNvPr id="11" name="CuadroTexto 10"/>
          <p:cNvSpPr txBox="1"/>
          <p:nvPr/>
        </p:nvSpPr>
        <p:spPr>
          <a:xfrm>
            <a:off x="4757597" y="5219409"/>
            <a:ext cx="2005896" cy="461665"/>
          </a:xfrm>
          <a:prstGeom prst="rect">
            <a:avLst/>
          </a:prstGeom>
          <a:noFill/>
        </p:spPr>
        <p:txBody>
          <a:bodyPr wrap="square" rtlCol="0">
            <a:spAutoFit/>
          </a:bodyPr>
          <a:lstStyle/>
          <a:p>
            <a:r>
              <a:rPr lang="es-CO" sz="2400" b="1" dirty="0" smtClean="0">
                <a:solidFill>
                  <a:schemeClr val="bg1"/>
                </a:solidFill>
              </a:rPr>
              <a:t>Problemática</a:t>
            </a:r>
            <a:endParaRPr lang="es-CO" sz="2400" b="1" dirty="0">
              <a:solidFill>
                <a:schemeClr val="bg1"/>
              </a:solidFill>
            </a:endParaRPr>
          </a:p>
        </p:txBody>
      </p:sp>
      <p:sp>
        <p:nvSpPr>
          <p:cNvPr id="12" name="CuadroTexto 11"/>
          <p:cNvSpPr txBox="1"/>
          <p:nvPr/>
        </p:nvSpPr>
        <p:spPr>
          <a:xfrm>
            <a:off x="4767251" y="5991708"/>
            <a:ext cx="2005896" cy="461665"/>
          </a:xfrm>
          <a:prstGeom prst="rect">
            <a:avLst/>
          </a:prstGeom>
          <a:noFill/>
        </p:spPr>
        <p:txBody>
          <a:bodyPr wrap="square" rtlCol="0">
            <a:spAutoFit/>
          </a:bodyPr>
          <a:lstStyle/>
          <a:p>
            <a:pPr algn="ctr"/>
            <a:r>
              <a:rPr lang="es-CO" sz="2400" b="1" dirty="0" smtClean="0">
                <a:solidFill>
                  <a:schemeClr val="bg1"/>
                </a:solidFill>
              </a:rPr>
              <a:t>Solución</a:t>
            </a:r>
            <a:endParaRPr lang="es-CO" sz="2400" b="1" dirty="0">
              <a:solidFill>
                <a:schemeClr val="bg1"/>
              </a:solidFill>
            </a:endParaRPr>
          </a:p>
        </p:txBody>
      </p:sp>
      <p:sp>
        <p:nvSpPr>
          <p:cNvPr id="13" name="Rectángulo 12"/>
          <p:cNvSpPr/>
          <p:nvPr/>
        </p:nvSpPr>
        <p:spPr>
          <a:xfrm>
            <a:off x="4886302" y="6704245"/>
            <a:ext cx="1767793" cy="1201241"/>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4876647" y="8102274"/>
            <a:ext cx="1767793" cy="1201241"/>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4886302" y="9500303"/>
            <a:ext cx="1767793" cy="1201241"/>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329251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1A90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Hola, otra vez yo. Con la ayuda de una de las cartas de nuestra baraja, podrás inspirarte para idear una solución creativa; entre más cartas tengas, más ideas se te ocurrirán. </a:t>
            </a:r>
            <a:r>
              <a:rPr lang="es-CO" sz="2800" dirty="0"/>
              <a:t>¡</a:t>
            </a:r>
            <a:r>
              <a:rPr lang="es-CO" sz="2800" dirty="0" smtClean="0"/>
              <a:t>Mucha suerte! </a:t>
            </a:r>
            <a:endParaRPr lang="es-CO" sz="2800" dirty="0"/>
          </a:p>
        </p:txBody>
      </p:sp>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22131" t="12286" r="19857" b="38618"/>
          <a:stretch/>
        </p:blipFill>
        <p:spPr>
          <a:xfrm>
            <a:off x="993135" y="8184818"/>
            <a:ext cx="1750064" cy="2424064"/>
          </a:xfrm>
          <a:prstGeom prst="rect">
            <a:avLst/>
          </a:prstGeom>
        </p:spPr>
      </p:pic>
      <p:grpSp>
        <p:nvGrpSpPr>
          <p:cNvPr id="7" name="Grupo 6"/>
          <p:cNvGrpSpPr/>
          <p:nvPr/>
        </p:nvGrpSpPr>
        <p:grpSpPr>
          <a:xfrm>
            <a:off x="3758312" y="531485"/>
            <a:ext cx="3121408" cy="552612"/>
            <a:chOff x="3758312" y="874385"/>
            <a:chExt cx="3121408" cy="552612"/>
          </a:xfrm>
        </p:grpSpPr>
        <p:sp>
          <p:nvSpPr>
            <p:cNvPr id="8" name="Terminador 7"/>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erminador 8"/>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20419646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1A9099"/>
          </a:solidFill>
          <a:ln>
            <a:noFill/>
          </a:ln>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err="1" smtClean="0"/>
              <a:t>Wow</a:t>
            </a:r>
            <a:r>
              <a:rPr lang="es-CO" sz="2800" dirty="0" smtClean="0"/>
              <a:t>, escogiste la carta </a:t>
            </a:r>
            <a:r>
              <a:rPr lang="es-CO" sz="2800" dirty="0" smtClean="0">
                <a:solidFill>
                  <a:srgbClr val="FF0000"/>
                </a:solidFill>
              </a:rPr>
              <a:t>+1, +2</a:t>
            </a:r>
            <a:r>
              <a:rPr lang="es-CO" sz="2800" dirty="0" smtClean="0">
                <a:solidFill>
                  <a:schemeClr val="bg1"/>
                </a:solidFill>
              </a:rPr>
              <a:t>. Esto quiere decir que tienes </a:t>
            </a:r>
            <a:r>
              <a:rPr lang="es-CO" sz="2800" dirty="0" smtClean="0">
                <a:solidFill>
                  <a:srgbClr val="FF0000"/>
                </a:solidFill>
              </a:rPr>
              <a:t>una/dos</a:t>
            </a:r>
            <a:r>
              <a:rPr lang="es-CO" sz="2800" dirty="0" smtClean="0">
                <a:solidFill>
                  <a:schemeClr val="bg1"/>
                </a:solidFill>
              </a:rPr>
              <a:t> oportunidad</a:t>
            </a:r>
            <a:r>
              <a:rPr lang="es-CO" sz="2800" dirty="0" smtClean="0">
                <a:solidFill>
                  <a:srgbClr val="FF0000"/>
                </a:solidFill>
              </a:rPr>
              <a:t>/es</a:t>
            </a:r>
            <a:r>
              <a:rPr lang="es-CO" sz="2800" dirty="0" smtClean="0">
                <a:solidFill>
                  <a:schemeClr val="bg1"/>
                </a:solidFill>
              </a:rPr>
              <a:t> de elegir </a:t>
            </a:r>
            <a:r>
              <a:rPr lang="es-CO" sz="2800" dirty="0" smtClean="0">
                <a:solidFill>
                  <a:srgbClr val="FF0000"/>
                </a:solidFill>
              </a:rPr>
              <a:t>1, 2 </a:t>
            </a:r>
            <a:r>
              <a:rPr lang="es-CO" sz="2800" dirty="0" smtClean="0">
                <a:solidFill>
                  <a:schemeClr val="bg1"/>
                </a:solidFill>
              </a:rPr>
              <a:t>cartas más de la baraja que prefieras. </a:t>
            </a:r>
          </a:p>
          <a:p>
            <a:pPr algn="ctr"/>
            <a:endParaRPr lang="es-CO" sz="2800" dirty="0">
              <a:solidFill>
                <a:srgbClr val="FF0000"/>
              </a:solidFill>
            </a:endParaRPr>
          </a:p>
          <a:p>
            <a:pPr algn="ctr"/>
            <a:endParaRPr lang="es-CO" sz="2800" dirty="0"/>
          </a:p>
        </p:txBody>
      </p:sp>
      <p:sp>
        <p:nvSpPr>
          <p:cNvPr id="7" name="CuadroTexto 6"/>
          <p:cNvSpPr txBox="1"/>
          <p:nvPr/>
        </p:nvSpPr>
        <p:spPr>
          <a:xfrm>
            <a:off x="186662" y="-107616"/>
            <a:ext cx="6980597" cy="523220"/>
          </a:xfrm>
          <a:prstGeom prst="rect">
            <a:avLst/>
          </a:prstGeom>
          <a:noFill/>
        </p:spPr>
        <p:txBody>
          <a:bodyPr wrap="square" rtlCol="0">
            <a:spAutoFit/>
          </a:bodyPr>
          <a:lstStyle/>
          <a:p>
            <a:pPr algn="ctr"/>
            <a:r>
              <a:rPr lang="es-CO" sz="2800" b="1" dirty="0" smtClean="0">
                <a:solidFill>
                  <a:srgbClr val="FF0000"/>
                </a:solidFill>
              </a:rPr>
              <a:t>En el caso en el que le salgo un +1 o un +2</a:t>
            </a:r>
            <a:endParaRPr lang="es-ES" sz="2800" b="1" dirty="0">
              <a:solidFill>
                <a:srgbClr val="FF0000"/>
              </a:solidFill>
            </a:endParaRPr>
          </a:p>
        </p:txBody>
      </p:sp>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l="22131" t="12286" r="19857" b="38618"/>
          <a:stretch/>
        </p:blipFill>
        <p:spPr>
          <a:xfrm>
            <a:off x="993135" y="8184818"/>
            <a:ext cx="1750064" cy="2424064"/>
          </a:xfrm>
          <a:prstGeom prst="rect">
            <a:avLst/>
          </a:prstGeom>
        </p:spPr>
      </p:pic>
      <p:grpSp>
        <p:nvGrpSpPr>
          <p:cNvPr id="9" name="Grupo 8"/>
          <p:cNvGrpSpPr/>
          <p:nvPr/>
        </p:nvGrpSpPr>
        <p:grpSpPr>
          <a:xfrm>
            <a:off x="3758312" y="417185"/>
            <a:ext cx="3121408" cy="552612"/>
            <a:chOff x="3758312" y="874385"/>
            <a:chExt cx="3121408" cy="552612"/>
          </a:xfrm>
        </p:grpSpPr>
        <p:sp>
          <p:nvSpPr>
            <p:cNvPr id="10" name="Terminador 9"/>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erminador 10"/>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9865892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3926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9"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ED73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Agente debe escoger una carta de nuestro mazo, para que pueda… cómo es que le dicen? </a:t>
            </a:r>
            <a:r>
              <a:rPr lang="es-CO" sz="2800" dirty="0"/>
              <a:t>¡</a:t>
            </a:r>
            <a:r>
              <a:rPr lang="es-CO" sz="2800" dirty="0" smtClean="0"/>
              <a:t>Ah, si! “inspirarse”. Entre más cartas tenga más ideas se le ocurrirán. ¡Buena suerte! creo en el fondo, MUY en el fondo, que lo logrará. </a:t>
            </a:r>
            <a:endParaRPr lang="es-CO" sz="2800" dirty="0"/>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l="18017" t="23592" r="12402" b="29388"/>
          <a:stretch/>
        </p:blipFill>
        <p:spPr>
          <a:xfrm>
            <a:off x="927822" y="8163046"/>
            <a:ext cx="2245194" cy="2483183"/>
          </a:xfrm>
          <a:prstGeom prst="rect">
            <a:avLst/>
          </a:prstGeom>
        </p:spPr>
      </p:pic>
    </p:spTree>
    <p:extLst>
      <p:ext uri="{BB962C8B-B14F-4D97-AF65-F5344CB8AC3E}">
        <p14:creationId xmlns:p14="http://schemas.microsoft.com/office/powerpoint/2010/main" val="29595034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3926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9"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ED73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2800" dirty="0"/>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l="18017" t="23592" r="12402" b="29388"/>
          <a:stretch/>
        </p:blipFill>
        <p:spPr>
          <a:xfrm>
            <a:off x="927822" y="8163046"/>
            <a:ext cx="2245194" cy="2483183"/>
          </a:xfrm>
          <a:prstGeom prst="rect">
            <a:avLst/>
          </a:prstGeom>
        </p:spPr>
      </p:pic>
      <p:sp>
        <p:nvSpPr>
          <p:cNvPr id="3" name="Rectángulo 2"/>
          <p:cNvSpPr/>
          <p:nvPr/>
        </p:nvSpPr>
        <p:spPr>
          <a:xfrm>
            <a:off x="1562100" y="3327955"/>
            <a:ext cx="4229100" cy="3970318"/>
          </a:xfrm>
          <a:prstGeom prst="rect">
            <a:avLst/>
          </a:prstGeom>
        </p:spPr>
        <p:txBody>
          <a:bodyPr wrap="square">
            <a:spAutoFit/>
          </a:bodyPr>
          <a:lstStyle/>
          <a:p>
            <a:pPr algn="ctr"/>
            <a:r>
              <a:rPr lang="es-CO" sz="2800" dirty="0" err="1" smtClean="0"/>
              <a:t>Jum</a:t>
            </a:r>
            <a:r>
              <a:rPr lang="es-CO" sz="2800" dirty="0" smtClean="0"/>
              <a:t>, con que escogió </a:t>
            </a:r>
            <a:r>
              <a:rPr lang="es-CO" sz="2800" dirty="0"/>
              <a:t>la </a:t>
            </a:r>
            <a:r>
              <a:rPr lang="es-CO" sz="2800" dirty="0" smtClean="0"/>
              <a:t>carta </a:t>
            </a:r>
            <a:r>
              <a:rPr lang="es-CO" sz="2800" dirty="0">
                <a:solidFill>
                  <a:srgbClr val="FF0000"/>
                </a:solidFill>
              </a:rPr>
              <a:t>+1, +2</a:t>
            </a:r>
            <a:r>
              <a:rPr lang="es-CO" sz="2800" dirty="0">
                <a:solidFill>
                  <a:schemeClr val="bg1"/>
                </a:solidFill>
              </a:rPr>
              <a:t>. Esto quiere decir que </a:t>
            </a:r>
            <a:r>
              <a:rPr lang="es-CO" sz="2800" dirty="0" smtClean="0">
                <a:solidFill>
                  <a:schemeClr val="bg1"/>
                </a:solidFill>
              </a:rPr>
              <a:t>tiene </a:t>
            </a:r>
            <a:r>
              <a:rPr lang="es-CO" sz="2800" dirty="0">
                <a:solidFill>
                  <a:srgbClr val="FF0000"/>
                </a:solidFill>
              </a:rPr>
              <a:t>una/dos</a:t>
            </a:r>
            <a:r>
              <a:rPr lang="es-CO" sz="2800" dirty="0">
                <a:solidFill>
                  <a:schemeClr val="bg1"/>
                </a:solidFill>
              </a:rPr>
              <a:t> oportunidad</a:t>
            </a:r>
            <a:r>
              <a:rPr lang="es-CO" sz="2800" dirty="0">
                <a:solidFill>
                  <a:srgbClr val="FF0000"/>
                </a:solidFill>
              </a:rPr>
              <a:t>/es</a:t>
            </a:r>
            <a:r>
              <a:rPr lang="es-CO" sz="2800" dirty="0">
                <a:solidFill>
                  <a:schemeClr val="bg1"/>
                </a:solidFill>
              </a:rPr>
              <a:t> de elegir </a:t>
            </a:r>
            <a:r>
              <a:rPr lang="es-CO" sz="2800" dirty="0">
                <a:solidFill>
                  <a:srgbClr val="FF0000"/>
                </a:solidFill>
              </a:rPr>
              <a:t>1, 2 </a:t>
            </a:r>
            <a:r>
              <a:rPr lang="es-CO" sz="2800" dirty="0">
                <a:solidFill>
                  <a:schemeClr val="bg1"/>
                </a:solidFill>
              </a:rPr>
              <a:t>cartas más de la baraja que </a:t>
            </a:r>
            <a:r>
              <a:rPr lang="es-CO" sz="2800" dirty="0" smtClean="0">
                <a:solidFill>
                  <a:schemeClr val="bg1"/>
                </a:solidFill>
              </a:rPr>
              <a:t>prefiera.</a:t>
            </a:r>
          </a:p>
          <a:p>
            <a:pPr algn="ctr"/>
            <a:r>
              <a:rPr lang="es-CO" sz="2800" dirty="0" smtClean="0">
                <a:solidFill>
                  <a:schemeClr val="bg1"/>
                </a:solidFill>
              </a:rPr>
              <a:t>Aprovéchelas, le serán muy útiles. Ni se le ocurra decepcionarme agente. </a:t>
            </a:r>
            <a:endParaRPr lang="es-CO" sz="2800" dirty="0">
              <a:solidFill>
                <a:schemeClr val="bg1"/>
              </a:solidFill>
            </a:endParaRPr>
          </a:p>
        </p:txBody>
      </p:sp>
      <p:sp>
        <p:nvSpPr>
          <p:cNvPr id="11" name="CuadroTexto 10"/>
          <p:cNvSpPr txBox="1"/>
          <p:nvPr/>
        </p:nvSpPr>
        <p:spPr>
          <a:xfrm>
            <a:off x="186662" y="-107616"/>
            <a:ext cx="6980597" cy="523220"/>
          </a:xfrm>
          <a:prstGeom prst="rect">
            <a:avLst/>
          </a:prstGeom>
          <a:noFill/>
        </p:spPr>
        <p:txBody>
          <a:bodyPr wrap="square" rtlCol="0">
            <a:spAutoFit/>
          </a:bodyPr>
          <a:lstStyle/>
          <a:p>
            <a:pPr algn="ctr"/>
            <a:r>
              <a:rPr lang="es-CO" sz="2800" b="1" dirty="0" smtClean="0">
                <a:solidFill>
                  <a:srgbClr val="FF0000"/>
                </a:solidFill>
              </a:rPr>
              <a:t>En el caso en el que le salgo un +1 o un +2</a:t>
            </a:r>
            <a:endParaRPr lang="es-ES" sz="2800" b="1" dirty="0">
              <a:solidFill>
                <a:srgbClr val="FF0000"/>
              </a:solidFill>
            </a:endParaRPr>
          </a:p>
        </p:txBody>
      </p:sp>
    </p:spTree>
    <p:extLst>
      <p:ext uri="{BB962C8B-B14F-4D97-AF65-F5344CB8AC3E}">
        <p14:creationId xmlns:p14="http://schemas.microsoft.com/office/powerpoint/2010/main" val="2721826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5"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smtClean="0"/>
              <a:t>Sé que aún </a:t>
            </a:r>
            <a:r>
              <a:rPr lang="es-CO" sz="2800" dirty="0"/>
              <a:t>estas en </a:t>
            </a:r>
          </a:p>
          <a:p>
            <a:pPr algn="ctr"/>
            <a:r>
              <a:rPr lang="es-CO" sz="2800" dirty="0"/>
              <a:t>entrenamiento, </a:t>
            </a:r>
            <a:r>
              <a:rPr lang="es-CO" sz="2800" dirty="0" smtClean="0"/>
              <a:t>sin embargo he decidido enviarte </a:t>
            </a:r>
            <a:r>
              <a:rPr lang="es-CO" sz="2800" dirty="0"/>
              <a:t>a esta </a:t>
            </a:r>
            <a:r>
              <a:rPr lang="es-CO" sz="2800" dirty="0" smtClean="0"/>
              <a:t>misión.</a:t>
            </a:r>
          </a:p>
          <a:p>
            <a:pPr algn="ctr"/>
            <a:r>
              <a:rPr lang="es-CO" sz="2800" dirty="0" smtClean="0"/>
              <a:t>Estoy seguro, será </a:t>
            </a:r>
            <a:r>
              <a:rPr lang="es-CO" sz="2800" dirty="0"/>
              <a:t>una </a:t>
            </a:r>
            <a:r>
              <a:rPr lang="es-CO" sz="2800" dirty="0" smtClean="0"/>
              <a:t>excelente oportunidad, para que pongas </a:t>
            </a:r>
            <a:r>
              <a:rPr lang="es-CO" sz="2800" dirty="0"/>
              <a:t>a </a:t>
            </a:r>
            <a:r>
              <a:rPr lang="es-CO" sz="2800" dirty="0" smtClean="0"/>
              <a:t>prueba tus habilidades y acumules experiencia. </a:t>
            </a:r>
            <a:endParaRPr lang="es-ES" dirty="0"/>
          </a:p>
        </p:txBody>
      </p:sp>
    </p:spTree>
    <p:extLst>
      <p:ext uri="{BB962C8B-B14F-4D97-AF65-F5344CB8AC3E}">
        <p14:creationId xmlns:p14="http://schemas.microsoft.com/office/powerpoint/2010/main" val="34481446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3926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9"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61B8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a:t>Mi agente preferido, </a:t>
            </a:r>
            <a:r>
              <a:rPr lang="es-CO" sz="2800" dirty="0" smtClean="0"/>
              <a:t>llegó </a:t>
            </a:r>
            <a:r>
              <a:rPr lang="es-CO" sz="2800" dirty="0"/>
              <a:t>una de las partes más </a:t>
            </a:r>
            <a:r>
              <a:rPr lang="es-CO" sz="2800" dirty="0" smtClean="0"/>
              <a:t>¡Divertidas! </a:t>
            </a:r>
            <a:r>
              <a:rPr lang="es-CO" sz="2800" dirty="0"/>
              <a:t>Debes </a:t>
            </a:r>
            <a:r>
              <a:rPr lang="es-CO" sz="2800" dirty="0" smtClean="0"/>
              <a:t>escoger </a:t>
            </a:r>
            <a:r>
              <a:rPr lang="es-CO" sz="2800" dirty="0"/>
              <a:t>una de las cartas de nuestro mazo para que estimules tu creatividad y fluyan TODAS tus ideas. Entre más cartas </a:t>
            </a:r>
            <a:r>
              <a:rPr lang="es-CO" sz="2800" dirty="0" smtClean="0"/>
              <a:t>tengas, </a:t>
            </a:r>
            <a:r>
              <a:rPr lang="es-CO" sz="2800" dirty="0"/>
              <a:t>más creativa se pone la situación. </a:t>
            </a:r>
          </a:p>
          <a:p>
            <a:pPr algn="ctr"/>
            <a:r>
              <a:rPr lang="es-CO" sz="2800" dirty="0">
                <a:solidFill>
                  <a:schemeClr val="bg1"/>
                </a:solidFill>
              </a:rPr>
              <a:t>Mucha suerte!, confío en ti.</a:t>
            </a:r>
          </a:p>
          <a:p>
            <a:pPr algn="ctr"/>
            <a:endParaRPr lang="es-CO" sz="2800" dirty="0"/>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l="22902" t="15548" r="21358" b="27538"/>
          <a:stretch/>
        </p:blipFill>
        <p:spPr>
          <a:xfrm>
            <a:off x="927822" y="7776578"/>
            <a:ext cx="1713556" cy="2863594"/>
          </a:xfrm>
          <a:prstGeom prst="rect">
            <a:avLst/>
          </a:prstGeom>
        </p:spPr>
      </p:pic>
    </p:spTree>
    <p:extLst>
      <p:ext uri="{BB962C8B-B14F-4D97-AF65-F5344CB8AC3E}">
        <p14:creationId xmlns:p14="http://schemas.microsoft.com/office/powerpoint/2010/main" val="17508016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3926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3" name="Rectángulo 2"/>
          <p:cNvSpPr/>
          <p:nvPr/>
        </p:nvSpPr>
        <p:spPr>
          <a:xfrm>
            <a:off x="1562100" y="3327955"/>
            <a:ext cx="4229100" cy="3970318"/>
          </a:xfrm>
          <a:prstGeom prst="rect">
            <a:avLst/>
          </a:prstGeom>
        </p:spPr>
        <p:txBody>
          <a:bodyPr wrap="square">
            <a:spAutoFit/>
          </a:bodyPr>
          <a:lstStyle/>
          <a:p>
            <a:pPr algn="ctr"/>
            <a:r>
              <a:rPr lang="es-CO" sz="2800" dirty="0" err="1" smtClean="0"/>
              <a:t>Jum</a:t>
            </a:r>
            <a:r>
              <a:rPr lang="es-CO" sz="2800" dirty="0" smtClean="0"/>
              <a:t>, con que </a:t>
            </a:r>
            <a:r>
              <a:rPr lang="es-CO" sz="2800" dirty="0" err="1" smtClean="0"/>
              <a:t>escogio</a:t>
            </a:r>
            <a:r>
              <a:rPr lang="es-CO" sz="2800" dirty="0" smtClean="0"/>
              <a:t> </a:t>
            </a:r>
            <a:r>
              <a:rPr lang="es-CO" sz="2800" dirty="0"/>
              <a:t>la carta de </a:t>
            </a:r>
            <a:r>
              <a:rPr lang="es-CO" sz="2800" dirty="0">
                <a:solidFill>
                  <a:srgbClr val="FF0000"/>
                </a:solidFill>
              </a:rPr>
              <a:t>+1, +2</a:t>
            </a:r>
            <a:r>
              <a:rPr lang="es-CO" sz="2800" dirty="0">
                <a:solidFill>
                  <a:schemeClr val="bg1"/>
                </a:solidFill>
              </a:rPr>
              <a:t>. Esto quiere decir que </a:t>
            </a:r>
            <a:r>
              <a:rPr lang="es-CO" sz="2800" dirty="0" smtClean="0">
                <a:solidFill>
                  <a:schemeClr val="bg1"/>
                </a:solidFill>
              </a:rPr>
              <a:t>tiene </a:t>
            </a:r>
            <a:r>
              <a:rPr lang="es-CO" sz="2800" dirty="0">
                <a:solidFill>
                  <a:srgbClr val="FF0000"/>
                </a:solidFill>
              </a:rPr>
              <a:t>una/dos</a:t>
            </a:r>
            <a:r>
              <a:rPr lang="es-CO" sz="2800" dirty="0">
                <a:solidFill>
                  <a:schemeClr val="bg1"/>
                </a:solidFill>
              </a:rPr>
              <a:t> oportunidad</a:t>
            </a:r>
            <a:r>
              <a:rPr lang="es-CO" sz="2800" dirty="0">
                <a:solidFill>
                  <a:srgbClr val="FF0000"/>
                </a:solidFill>
              </a:rPr>
              <a:t>/es</a:t>
            </a:r>
            <a:r>
              <a:rPr lang="es-CO" sz="2800" dirty="0">
                <a:solidFill>
                  <a:schemeClr val="bg1"/>
                </a:solidFill>
              </a:rPr>
              <a:t> de elegir </a:t>
            </a:r>
            <a:r>
              <a:rPr lang="es-CO" sz="2800" dirty="0">
                <a:solidFill>
                  <a:srgbClr val="FF0000"/>
                </a:solidFill>
              </a:rPr>
              <a:t>1, 2 </a:t>
            </a:r>
            <a:r>
              <a:rPr lang="es-CO" sz="2800" dirty="0">
                <a:solidFill>
                  <a:schemeClr val="bg1"/>
                </a:solidFill>
              </a:rPr>
              <a:t>cartas más de la baraja que </a:t>
            </a:r>
            <a:r>
              <a:rPr lang="es-CO" sz="2800" dirty="0" smtClean="0">
                <a:solidFill>
                  <a:schemeClr val="bg1"/>
                </a:solidFill>
              </a:rPr>
              <a:t>prefiera.</a:t>
            </a:r>
          </a:p>
          <a:p>
            <a:pPr algn="ctr"/>
            <a:r>
              <a:rPr lang="es-CO" sz="2800" dirty="0" smtClean="0">
                <a:solidFill>
                  <a:schemeClr val="bg1"/>
                </a:solidFill>
              </a:rPr>
              <a:t>Aprovéchelas, le serán muy útiles, no me decepcione agente. </a:t>
            </a:r>
            <a:endParaRPr lang="es-CO" sz="2800" dirty="0">
              <a:solidFill>
                <a:schemeClr val="bg1"/>
              </a:solidFill>
            </a:endParaRPr>
          </a:p>
        </p:txBody>
      </p:sp>
      <p:sp>
        <p:nvSpPr>
          <p:cNvPr id="11" name="CuadroTexto 10"/>
          <p:cNvSpPr txBox="1"/>
          <p:nvPr/>
        </p:nvSpPr>
        <p:spPr>
          <a:xfrm>
            <a:off x="186662" y="-107616"/>
            <a:ext cx="6980597" cy="523220"/>
          </a:xfrm>
          <a:prstGeom prst="rect">
            <a:avLst/>
          </a:prstGeom>
          <a:noFill/>
        </p:spPr>
        <p:txBody>
          <a:bodyPr wrap="square" rtlCol="0">
            <a:spAutoFit/>
          </a:bodyPr>
          <a:lstStyle/>
          <a:p>
            <a:pPr algn="ctr"/>
            <a:r>
              <a:rPr lang="es-CO" sz="2800" b="1" dirty="0" smtClean="0">
                <a:solidFill>
                  <a:srgbClr val="FF0000"/>
                </a:solidFill>
              </a:rPr>
              <a:t>En el caso en el que le salgo un +1 o un +2</a:t>
            </a:r>
            <a:endParaRPr lang="es-ES" sz="2800" b="1" dirty="0">
              <a:solidFill>
                <a:srgbClr val="FF0000"/>
              </a:solidFill>
            </a:endParaRPr>
          </a:p>
        </p:txBody>
      </p:sp>
      <p:sp>
        <p:nvSpPr>
          <p:cNvPr id="12"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61B8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2800" dirty="0"/>
          </a:p>
        </p:txBody>
      </p:sp>
      <p:pic>
        <p:nvPicPr>
          <p:cNvPr id="13" name="Imagen 12"/>
          <p:cNvPicPr>
            <a:picLocks noChangeAspect="1"/>
          </p:cNvPicPr>
          <p:nvPr/>
        </p:nvPicPr>
        <p:blipFill rotWithShape="1">
          <a:blip r:embed="rId3">
            <a:extLst>
              <a:ext uri="{28A0092B-C50C-407E-A947-70E740481C1C}">
                <a14:useLocalDpi xmlns:a14="http://schemas.microsoft.com/office/drawing/2010/main" val="0"/>
              </a:ext>
            </a:extLst>
          </a:blip>
          <a:srcRect l="22902" t="15548" r="21358" b="27538"/>
          <a:stretch/>
        </p:blipFill>
        <p:spPr>
          <a:xfrm>
            <a:off x="927822" y="7776578"/>
            <a:ext cx="1713556" cy="2863594"/>
          </a:xfrm>
          <a:prstGeom prst="rect">
            <a:avLst/>
          </a:prstGeom>
        </p:spPr>
      </p:pic>
      <p:sp>
        <p:nvSpPr>
          <p:cNvPr id="14" name="Rectángulo 13"/>
          <p:cNvSpPr/>
          <p:nvPr/>
        </p:nvSpPr>
        <p:spPr>
          <a:xfrm>
            <a:off x="1488137" y="3239981"/>
            <a:ext cx="4303063" cy="4401205"/>
          </a:xfrm>
          <a:prstGeom prst="rect">
            <a:avLst/>
          </a:prstGeom>
        </p:spPr>
        <p:txBody>
          <a:bodyPr wrap="square">
            <a:spAutoFit/>
          </a:bodyPr>
          <a:lstStyle/>
          <a:p>
            <a:pPr algn="ctr"/>
            <a:r>
              <a:rPr lang="es-CO" sz="2800" dirty="0" smtClean="0"/>
              <a:t>¡Súper! Tienes muy buena suerte, escogiste </a:t>
            </a:r>
            <a:r>
              <a:rPr lang="es-CO" sz="2800" dirty="0"/>
              <a:t>la </a:t>
            </a:r>
            <a:r>
              <a:rPr lang="es-CO" sz="2800" dirty="0" smtClean="0"/>
              <a:t>carta </a:t>
            </a:r>
            <a:r>
              <a:rPr lang="es-CO" sz="2800" dirty="0">
                <a:solidFill>
                  <a:srgbClr val="FF0000"/>
                </a:solidFill>
              </a:rPr>
              <a:t>+1, +2</a:t>
            </a:r>
            <a:r>
              <a:rPr lang="es-CO" sz="2800" dirty="0">
                <a:solidFill>
                  <a:schemeClr val="bg1"/>
                </a:solidFill>
              </a:rPr>
              <a:t>. Esto quiere decir que </a:t>
            </a:r>
            <a:r>
              <a:rPr lang="es-CO" sz="2800" dirty="0" smtClean="0">
                <a:solidFill>
                  <a:schemeClr val="bg1"/>
                </a:solidFill>
              </a:rPr>
              <a:t>tienes </a:t>
            </a:r>
            <a:r>
              <a:rPr lang="es-CO" sz="2800" dirty="0">
                <a:solidFill>
                  <a:srgbClr val="FF0000"/>
                </a:solidFill>
              </a:rPr>
              <a:t>una/dos</a:t>
            </a:r>
            <a:r>
              <a:rPr lang="es-CO" sz="2800" dirty="0">
                <a:solidFill>
                  <a:schemeClr val="bg1"/>
                </a:solidFill>
              </a:rPr>
              <a:t> oportunidad</a:t>
            </a:r>
            <a:r>
              <a:rPr lang="es-CO" sz="2800" dirty="0">
                <a:solidFill>
                  <a:srgbClr val="FF0000"/>
                </a:solidFill>
              </a:rPr>
              <a:t>/es</a:t>
            </a:r>
            <a:r>
              <a:rPr lang="es-CO" sz="2800" dirty="0">
                <a:solidFill>
                  <a:schemeClr val="bg1"/>
                </a:solidFill>
              </a:rPr>
              <a:t> de elegir </a:t>
            </a:r>
            <a:r>
              <a:rPr lang="es-CO" sz="2800" dirty="0">
                <a:solidFill>
                  <a:srgbClr val="FF0000"/>
                </a:solidFill>
              </a:rPr>
              <a:t>1, 2 </a:t>
            </a:r>
            <a:r>
              <a:rPr lang="es-CO" sz="2800" dirty="0">
                <a:solidFill>
                  <a:schemeClr val="bg1"/>
                </a:solidFill>
              </a:rPr>
              <a:t>cartas más de la baraja que </a:t>
            </a:r>
            <a:r>
              <a:rPr lang="es-CO" sz="2800" dirty="0" smtClean="0">
                <a:solidFill>
                  <a:schemeClr val="bg1"/>
                </a:solidFill>
              </a:rPr>
              <a:t>prefieras.</a:t>
            </a:r>
            <a:endParaRPr lang="es-CO" sz="2800" dirty="0">
              <a:solidFill>
                <a:schemeClr val="bg1"/>
              </a:solidFill>
            </a:endParaRPr>
          </a:p>
          <a:p>
            <a:pPr algn="ctr"/>
            <a:r>
              <a:rPr lang="es-CO" sz="2800" dirty="0" smtClean="0">
                <a:solidFill>
                  <a:schemeClr val="bg1"/>
                </a:solidFill>
              </a:rPr>
              <a:t>Tus ideas serán las mejores, confío en ti y en tus habilidades. </a:t>
            </a:r>
            <a:endParaRPr lang="es-CO" sz="2800" dirty="0">
              <a:solidFill>
                <a:schemeClr val="bg1"/>
              </a:solidFill>
            </a:endParaRPr>
          </a:p>
        </p:txBody>
      </p:sp>
    </p:spTree>
    <p:extLst>
      <p:ext uri="{BB962C8B-B14F-4D97-AF65-F5344CB8AC3E}">
        <p14:creationId xmlns:p14="http://schemas.microsoft.com/office/powerpoint/2010/main" val="13849087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743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9"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F3B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a:t>Agente, creo que nos estamos entendiendo a la perfección como equipo de trabajo.</a:t>
            </a:r>
          </a:p>
          <a:p>
            <a:pPr algn="ctr"/>
            <a:r>
              <a:rPr lang="es-CO" sz="2800" dirty="0">
                <a:solidFill>
                  <a:schemeClr val="bg1"/>
                </a:solidFill>
              </a:rPr>
              <a:t>Ahora lo que debes hacer es escoger una carta de nuestra </a:t>
            </a:r>
            <a:r>
              <a:rPr lang="es-CO" sz="2800" dirty="0" smtClean="0">
                <a:solidFill>
                  <a:schemeClr val="bg1"/>
                </a:solidFill>
              </a:rPr>
              <a:t>baraja, </a:t>
            </a:r>
            <a:r>
              <a:rPr lang="es-CO" sz="2800" dirty="0">
                <a:solidFill>
                  <a:schemeClr val="bg1"/>
                </a:solidFill>
              </a:rPr>
              <a:t>para que puedas inspirarte e imaginar algo </a:t>
            </a:r>
            <a:r>
              <a:rPr lang="es-CO" sz="2800" dirty="0" smtClean="0">
                <a:solidFill>
                  <a:schemeClr val="bg1"/>
                </a:solidFill>
              </a:rPr>
              <a:t>creativo. </a:t>
            </a:r>
            <a:r>
              <a:rPr lang="es-CO" sz="2800" dirty="0">
                <a:solidFill>
                  <a:schemeClr val="bg1"/>
                </a:solidFill>
              </a:rPr>
              <a:t>Entre más cartas </a:t>
            </a:r>
            <a:r>
              <a:rPr lang="es-CO" sz="2800" dirty="0" smtClean="0">
                <a:solidFill>
                  <a:schemeClr val="bg1"/>
                </a:solidFill>
              </a:rPr>
              <a:t>tengas, </a:t>
            </a:r>
            <a:r>
              <a:rPr lang="es-CO" sz="2800" dirty="0">
                <a:solidFill>
                  <a:schemeClr val="bg1"/>
                </a:solidFill>
              </a:rPr>
              <a:t>más ideas se te ocurrirán.</a:t>
            </a:r>
          </a:p>
          <a:p>
            <a:pPr algn="ctr"/>
            <a:r>
              <a:rPr lang="es-CO" sz="2800" dirty="0" smtClean="0">
                <a:solidFill>
                  <a:schemeClr val="bg1"/>
                </a:solidFill>
              </a:rPr>
              <a:t>¡Éxitos!</a:t>
            </a:r>
            <a:endParaRPr lang="es-CO" sz="2800" dirty="0">
              <a:solidFill>
                <a:schemeClr val="bg1"/>
              </a:solidFill>
            </a:endParaRPr>
          </a:p>
          <a:p>
            <a:pPr algn="ctr"/>
            <a:endParaRPr lang="es-CO" sz="2800" dirty="0"/>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l="9890" t="23308" r="12832" b="23298"/>
          <a:stretch/>
        </p:blipFill>
        <p:spPr>
          <a:xfrm>
            <a:off x="927822" y="8308699"/>
            <a:ext cx="2079260" cy="2351313"/>
          </a:xfrm>
          <a:prstGeom prst="rect">
            <a:avLst/>
          </a:prstGeom>
        </p:spPr>
      </p:pic>
    </p:spTree>
    <p:extLst>
      <p:ext uri="{BB962C8B-B14F-4D97-AF65-F5344CB8AC3E}">
        <p14:creationId xmlns:p14="http://schemas.microsoft.com/office/powerpoint/2010/main" val="30366026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743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9"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F3B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solidFill>
                  <a:schemeClr val="bg1"/>
                </a:solidFill>
              </a:rPr>
              <a:t>.</a:t>
            </a:r>
          </a:p>
          <a:p>
            <a:pPr algn="ctr"/>
            <a:endParaRPr lang="es-CO" sz="2800" dirty="0"/>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l="9890" t="23308" r="12832" b="23298"/>
          <a:stretch/>
        </p:blipFill>
        <p:spPr>
          <a:xfrm>
            <a:off x="927822" y="8308699"/>
            <a:ext cx="2079260" cy="2351313"/>
          </a:xfrm>
          <a:prstGeom prst="rect">
            <a:avLst/>
          </a:prstGeom>
        </p:spPr>
      </p:pic>
      <p:sp>
        <p:nvSpPr>
          <p:cNvPr id="3" name="Rectángulo 2"/>
          <p:cNvSpPr/>
          <p:nvPr/>
        </p:nvSpPr>
        <p:spPr>
          <a:xfrm>
            <a:off x="1663377" y="3141102"/>
            <a:ext cx="4053533" cy="3970318"/>
          </a:xfrm>
          <a:prstGeom prst="rect">
            <a:avLst/>
          </a:prstGeom>
        </p:spPr>
        <p:txBody>
          <a:bodyPr wrap="square">
            <a:spAutoFit/>
          </a:bodyPr>
          <a:lstStyle/>
          <a:p>
            <a:pPr algn="ctr"/>
            <a:r>
              <a:rPr lang="es-CO" sz="2800" dirty="0" smtClean="0"/>
              <a:t>¡Genial! Eres muy afortunado, </a:t>
            </a:r>
            <a:r>
              <a:rPr lang="es-CO" sz="2800" dirty="0"/>
              <a:t>escogiste la carta </a:t>
            </a:r>
            <a:r>
              <a:rPr lang="es-CO" sz="2800" dirty="0">
                <a:solidFill>
                  <a:srgbClr val="FF0000"/>
                </a:solidFill>
              </a:rPr>
              <a:t>+1, +2</a:t>
            </a:r>
            <a:r>
              <a:rPr lang="es-CO" sz="2800" dirty="0">
                <a:solidFill>
                  <a:schemeClr val="bg1"/>
                </a:solidFill>
              </a:rPr>
              <a:t>. Esto quiere decir que tienes </a:t>
            </a:r>
            <a:r>
              <a:rPr lang="es-CO" sz="2800" dirty="0">
                <a:solidFill>
                  <a:srgbClr val="FF0000"/>
                </a:solidFill>
              </a:rPr>
              <a:t>una/dos</a:t>
            </a:r>
            <a:r>
              <a:rPr lang="es-CO" sz="2800" dirty="0">
                <a:solidFill>
                  <a:schemeClr val="bg1"/>
                </a:solidFill>
              </a:rPr>
              <a:t> oportunidad</a:t>
            </a:r>
            <a:r>
              <a:rPr lang="es-CO" sz="2800" dirty="0">
                <a:solidFill>
                  <a:srgbClr val="FF0000"/>
                </a:solidFill>
              </a:rPr>
              <a:t>/es</a:t>
            </a:r>
            <a:r>
              <a:rPr lang="es-CO" sz="2800" dirty="0">
                <a:solidFill>
                  <a:schemeClr val="bg1"/>
                </a:solidFill>
              </a:rPr>
              <a:t> de elegir </a:t>
            </a:r>
            <a:r>
              <a:rPr lang="es-CO" sz="2800" dirty="0">
                <a:solidFill>
                  <a:srgbClr val="FF0000"/>
                </a:solidFill>
              </a:rPr>
              <a:t>1, 2 </a:t>
            </a:r>
            <a:r>
              <a:rPr lang="es-CO" sz="2800" dirty="0">
                <a:solidFill>
                  <a:schemeClr val="bg1"/>
                </a:solidFill>
              </a:rPr>
              <a:t>cartas más de la baraja que prefieras.</a:t>
            </a:r>
          </a:p>
          <a:p>
            <a:pPr algn="ctr"/>
            <a:r>
              <a:rPr lang="es-CO" sz="2800" dirty="0" smtClean="0">
                <a:solidFill>
                  <a:schemeClr val="bg1"/>
                </a:solidFill>
              </a:rPr>
              <a:t>¡Vamos con toda!, estaré aquí para ayudarte.</a:t>
            </a:r>
            <a:endParaRPr lang="es-CO" sz="2800" dirty="0">
              <a:solidFill>
                <a:schemeClr val="bg1"/>
              </a:solidFill>
            </a:endParaRPr>
          </a:p>
        </p:txBody>
      </p:sp>
      <p:sp>
        <p:nvSpPr>
          <p:cNvPr id="11" name="CuadroTexto 10"/>
          <p:cNvSpPr txBox="1"/>
          <p:nvPr/>
        </p:nvSpPr>
        <p:spPr>
          <a:xfrm>
            <a:off x="186662" y="-107616"/>
            <a:ext cx="6980597" cy="523220"/>
          </a:xfrm>
          <a:prstGeom prst="rect">
            <a:avLst/>
          </a:prstGeom>
          <a:noFill/>
        </p:spPr>
        <p:txBody>
          <a:bodyPr wrap="square" rtlCol="0">
            <a:spAutoFit/>
          </a:bodyPr>
          <a:lstStyle/>
          <a:p>
            <a:pPr algn="ctr"/>
            <a:r>
              <a:rPr lang="es-CO" sz="2800" b="1" dirty="0" smtClean="0">
                <a:solidFill>
                  <a:srgbClr val="FF0000"/>
                </a:solidFill>
              </a:rPr>
              <a:t>En el caso en el que le salgo un +1 o un +2</a:t>
            </a:r>
            <a:endParaRPr lang="es-ES" sz="2800" b="1" dirty="0">
              <a:solidFill>
                <a:srgbClr val="FF0000"/>
              </a:solidFill>
            </a:endParaRPr>
          </a:p>
        </p:txBody>
      </p:sp>
    </p:spTree>
    <p:extLst>
      <p:ext uri="{BB962C8B-B14F-4D97-AF65-F5344CB8AC3E}">
        <p14:creationId xmlns:p14="http://schemas.microsoft.com/office/powerpoint/2010/main" val="3415994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743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9"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484B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solidFill>
                  <a:schemeClr val="bg1"/>
                </a:solidFill>
              </a:rPr>
              <a:t>Al parecer vas muy bien agente, pero aún tienes más por dar. </a:t>
            </a:r>
          </a:p>
          <a:p>
            <a:pPr algn="ctr"/>
            <a:r>
              <a:rPr lang="es-CO" sz="2800" dirty="0" smtClean="0">
                <a:solidFill>
                  <a:schemeClr val="bg1"/>
                </a:solidFill>
              </a:rPr>
              <a:t>Recuerda que aquí, debes escoger una carta de nuestra baraja para que te inspires y estructures una buena idea. Entre más cartas saques, más ideas podrás construir.</a:t>
            </a:r>
          </a:p>
          <a:p>
            <a:pPr algn="ctr"/>
            <a:r>
              <a:rPr lang="es-CO" sz="2800" dirty="0" smtClean="0">
                <a:solidFill>
                  <a:schemeClr val="bg1"/>
                </a:solidFill>
              </a:rPr>
              <a:t>No desfallezcas, TIENES que ser el mejor.</a:t>
            </a:r>
          </a:p>
          <a:p>
            <a:pPr algn="ctr"/>
            <a:endParaRPr lang="es-CO" sz="2800" dirty="0"/>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l="17869" t="29419" r="15543" b="23495"/>
          <a:stretch/>
        </p:blipFill>
        <p:spPr>
          <a:xfrm>
            <a:off x="927822" y="8098971"/>
            <a:ext cx="2211768" cy="2559688"/>
          </a:xfrm>
          <a:prstGeom prst="rect">
            <a:avLst/>
          </a:prstGeom>
        </p:spPr>
      </p:pic>
    </p:spTree>
    <p:extLst>
      <p:ext uri="{BB962C8B-B14F-4D97-AF65-F5344CB8AC3E}">
        <p14:creationId xmlns:p14="http://schemas.microsoft.com/office/powerpoint/2010/main" val="18118058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743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9" name="Llamada rectangular redondeada 4"/>
          <p:cNvSpPr/>
          <p:nvPr/>
        </p:nvSpPr>
        <p:spPr>
          <a:xfrm>
            <a:off x="1230962" y="2121405"/>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484B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¡Perfecto! Escogiste </a:t>
            </a:r>
            <a:r>
              <a:rPr lang="es-CO" sz="2800" dirty="0"/>
              <a:t>la carta </a:t>
            </a:r>
            <a:r>
              <a:rPr lang="es-CO" sz="2800" dirty="0">
                <a:solidFill>
                  <a:srgbClr val="FF0000"/>
                </a:solidFill>
              </a:rPr>
              <a:t>+1, +2</a:t>
            </a:r>
            <a:r>
              <a:rPr lang="es-CO" sz="2800" dirty="0">
                <a:solidFill>
                  <a:schemeClr val="bg1"/>
                </a:solidFill>
              </a:rPr>
              <a:t>. Esto quiere decir que tienes </a:t>
            </a:r>
            <a:r>
              <a:rPr lang="es-CO" sz="2800" dirty="0">
                <a:solidFill>
                  <a:srgbClr val="FF0000"/>
                </a:solidFill>
              </a:rPr>
              <a:t>una/dos</a:t>
            </a:r>
            <a:r>
              <a:rPr lang="es-CO" sz="2800" dirty="0">
                <a:solidFill>
                  <a:schemeClr val="bg1"/>
                </a:solidFill>
              </a:rPr>
              <a:t> oportunidad</a:t>
            </a:r>
            <a:r>
              <a:rPr lang="es-CO" sz="2800" dirty="0">
                <a:solidFill>
                  <a:srgbClr val="FF0000"/>
                </a:solidFill>
              </a:rPr>
              <a:t>/es</a:t>
            </a:r>
            <a:r>
              <a:rPr lang="es-CO" sz="2800" dirty="0">
                <a:solidFill>
                  <a:schemeClr val="bg1"/>
                </a:solidFill>
              </a:rPr>
              <a:t> de elegir </a:t>
            </a:r>
            <a:r>
              <a:rPr lang="es-CO" sz="2800" dirty="0">
                <a:solidFill>
                  <a:srgbClr val="FF0000"/>
                </a:solidFill>
              </a:rPr>
              <a:t>1, 2 </a:t>
            </a:r>
            <a:r>
              <a:rPr lang="es-CO" sz="2800" dirty="0">
                <a:solidFill>
                  <a:schemeClr val="bg1"/>
                </a:solidFill>
              </a:rPr>
              <a:t>cartas más de la baraja que prefieras.</a:t>
            </a:r>
          </a:p>
          <a:p>
            <a:pPr algn="ctr"/>
            <a:r>
              <a:rPr lang="es-CO" sz="2800" dirty="0" smtClean="0">
                <a:solidFill>
                  <a:schemeClr val="bg1"/>
                </a:solidFill>
              </a:rPr>
              <a:t>¡Una oportunidad más para ganar! </a:t>
            </a:r>
            <a:r>
              <a:rPr lang="es-CO" sz="2800" dirty="0">
                <a:solidFill>
                  <a:schemeClr val="bg1"/>
                </a:solidFill>
              </a:rPr>
              <a:t>¡</a:t>
            </a:r>
            <a:r>
              <a:rPr lang="es-CO" sz="2800" dirty="0" smtClean="0">
                <a:solidFill>
                  <a:schemeClr val="bg1"/>
                </a:solidFill>
              </a:rPr>
              <a:t>Aquí vamos!</a:t>
            </a:r>
            <a:endParaRPr lang="es-CO" sz="2800" dirty="0">
              <a:solidFill>
                <a:schemeClr val="bg1"/>
              </a:solidFill>
            </a:endParaRPr>
          </a:p>
          <a:p>
            <a:pPr algn="ctr"/>
            <a:endParaRPr lang="es-CO" sz="2800" dirty="0"/>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l="17869" t="29419" r="15543" b="23495"/>
          <a:stretch/>
        </p:blipFill>
        <p:spPr>
          <a:xfrm>
            <a:off x="927822" y="8098971"/>
            <a:ext cx="2211768" cy="2559688"/>
          </a:xfrm>
          <a:prstGeom prst="rect">
            <a:avLst/>
          </a:prstGeom>
        </p:spPr>
      </p:pic>
    </p:spTree>
    <p:extLst>
      <p:ext uri="{BB962C8B-B14F-4D97-AF65-F5344CB8AC3E}">
        <p14:creationId xmlns:p14="http://schemas.microsoft.com/office/powerpoint/2010/main" val="41005800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743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37127667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6"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endParaRPr lang="es-CO" sz="2800" dirty="0"/>
          </a:p>
          <a:p>
            <a:pPr algn="ctr"/>
            <a:r>
              <a:rPr lang="es-CO" sz="2800" dirty="0" smtClean="0"/>
              <a:t>Estas en los cierto </a:t>
            </a:r>
            <a:r>
              <a:rPr lang="es-CO" sz="2800" dirty="0">
                <a:solidFill>
                  <a:srgbClr val="FF0000"/>
                </a:solidFill>
              </a:rPr>
              <a:t>“Crispi”, “Cesia”, “Cori”, “Carmel”, “Cristal”.</a:t>
            </a:r>
            <a:endParaRPr lang="es-CO" sz="2800" dirty="0"/>
          </a:p>
          <a:p>
            <a:pPr algn="ctr"/>
            <a:endParaRPr lang="es-CO" sz="2800" dirty="0" smtClean="0"/>
          </a:p>
          <a:p>
            <a:pPr algn="ctr"/>
            <a:r>
              <a:rPr lang="es-CO" sz="2800" dirty="0" smtClean="0"/>
              <a:t>¡Ah! Se me olvidaba! Las cartas que elijas se irán guardando a medida que las selecciones. Es </a:t>
            </a:r>
            <a:r>
              <a:rPr lang="es-CO" sz="2800" dirty="0"/>
              <a:t>importante que estén en tu inventario para que puedas acudir a ellas cuando las necesites. </a:t>
            </a:r>
          </a:p>
          <a:p>
            <a:pPr algn="ctr"/>
            <a:endParaRPr lang="es-CO" sz="2800" dirty="0" smtClean="0"/>
          </a:p>
        </p:txBody>
      </p:sp>
      <p:grpSp>
        <p:nvGrpSpPr>
          <p:cNvPr id="7" name="Grupo 6"/>
          <p:cNvGrpSpPr/>
          <p:nvPr/>
        </p:nvGrpSpPr>
        <p:grpSpPr>
          <a:xfrm>
            <a:off x="3758312" y="512435"/>
            <a:ext cx="3121408" cy="552612"/>
            <a:chOff x="3758312" y="874385"/>
            <a:chExt cx="3121408" cy="552612"/>
          </a:xfrm>
        </p:grpSpPr>
        <p:sp>
          <p:nvSpPr>
            <p:cNvPr id="8" name="Terminador 7"/>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erminador 8"/>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40079739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29" y="441776"/>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Flecha derecha 4"/>
          <p:cNvSpPr/>
          <p:nvPr/>
        </p:nvSpPr>
        <p:spPr>
          <a:xfrm>
            <a:off x="3366036" y="5497046"/>
            <a:ext cx="1504950" cy="8763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4767" y="1108597"/>
            <a:ext cx="652689" cy="652689"/>
          </a:xfrm>
          <a:prstGeom prst="rect">
            <a:avLst/>
          </a:prstGeom>
          <a:solidFill>
            <a:schemeClr val="bg1"/>
          </a:solidFill>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699" y="4297321"/>
            <a:ext cx="1069399" cy="1069399"/>
          </a:xfrm>
          <a:prstGeom prst="rect">
            <a:avLst/>
          </a:prstGeom>
        </p:spPr>
      </p:pic>
      <p:grpSp>
        <p:nvGrpSpPr>
          <p:cNvPr id="8" name="Grupo 7"/>
          <p:cNvGrpSpPr/>
          <p:nvPr/>
        </p:nvGrpSpPr>
        <p:grpSpPr>
          <a:xfrm>
            <a:off x="3758312" y="5314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pic>
        <p:nvPicPr>
          <p:cNvPr id="3" name="Imagen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4809" y="1994285"/>
            <a:ext cx="1395893" cy="1395893"/>
          </a:xfrm>
          <a:prstGeom prst="rect">
            <a:avLst/>
          </a:prstGeom>
          <a:solidFill>
            <a:schemeClr val="bg1"/>
          </a:solidFill>
        </p:spPr>
      </p:pic>
      <p:sp>
        <p:nvSpPr>
          <p:cNvPr id="12" name="Rectángulo 11"/>
          <p:cNvSpPr/>
          <p:nvPr/>
        </p:nvSpPr>
        <p:spPr>
          <a:xfrm>
            <a:off x="5104698" y="4203919"/>
            <a:ext cx="1069399" cy="1256201"/>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4974809" y="3623177"/>
            <a:ext cx="1323255" cy="400110"/>
          </a:xfrm>
          <a:prstGeom prst="rect">
            <a:avLst/>
          </a:prstGeom>
          <a:noFill/>
        </p:spPr>
        <p:txBody>
          <a:bodyPr wrap="square" rtlCol="0">
            <a:spAutoFit/>
          </a:bodyPr>
          <a:lstStyle/>
          <a:p>
            <a:r>
              <a:rPr lang="es-CO" sz="2000" dirty="0" smtClean="0"/>
              <a:t>Problema</a:t>
            </a:r>
            <a:endParaRPr lang="es-CO" sz="2000" dirty="0"/>
          </a:p>
        </p:txBody>
      </p:sp>
    </p:spTree>
    <p:extLst>
      <p:ext uri="{BB962C8B-B14F-4D97-AF65-F5344CB8AC3E}">
        <p14:creationId xmlns:p14="http://schemas.microsoft.com/office/powerpoint/2010/main" val="33221285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1220857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5"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smtClean="0"/>
              <a:t>Calma, no estarás</a:t>
            </a:r>
            <a:endParaRPr lang="es-CO" sz="2800" dirty="0"/>
          </a:p>
          <a:p>
            <a:pPr algn="ctr"/>
            <a:r>
              <a:rPr lang="es-CO" sz="2800" dirty="0"/>
              <a:t>solo, yo te </a:t>
            </a:r>
            <a:r>
              <a:rPr lang="es-CO" sz="2800" dirty="0" smtClean="0"/>
              <a:t>estaré guiando mientras completas tu </a:t>
            </a:r>
            <a:r>
              <a:rPr lang="es-CO" sz="2800" dirty="0"/>
              <a:t>misión.</a:t>
            </a:r>
          </a:p>
          <a:p>
            <a:pPr algn="ctr"/>
            <a:r>
              <a:rPr lang="es-CO" sz="2800" dirty="0" smtClean="0"/>
              <a:t>¡INICIEMOS!</a:t>
            </a:r>
          </a:p>
          <a:p>
            <a:pPr algn="ctr"/>
            <a:r>
              <a:rPr lang="es-CO" sz="2800" dirty="0" smtClean="0"/>
              <a:t>toma tu nave y dirígete a la </a:t>
            </a:r>
            <a:r>
              <a:rPr lang="es-CO" sz="2800" dirty="0" smtClean="0">
                <a:solidFill>
                  <a:srgbClr val="FF0000"/>
                </a:solidFill>
              </a:rPr>
              <a:t>galaxia DF2</a:t>
            </a:r>
            <a:r>
              <a:rPr lang="es-CO" sz="2800" dirty="0" smtClean="0"/>
              <a:t>.</a:t>
            </a:r>
            <a:endParaRPr lang="es-ES" dirty="0"/>
          </a:p>
        </p:txBody>
      </p:sp>
    </p:spTree>
    <p:extLst>
      <p:ext uri="{BB962C8B-B14F-4D97-AF65-F5344CB8AC3E}">
        <p14:creationId xmlns:p14="http://schemas.microsoft.com/office/powerpoint/2010/main" val="29759632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10"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smtClean="0"/>
              <a:t>Si </a:t>
            </a:r>
            <a:r>
              <a:rPr lang="es-CO" sz="2800" dirty="0" smtClean="0"/>
              <a:t>tienes una o varias ideas, utiliza </a:t>
            </a:r>
            <a:r>
              <a:rPr lang="es-CO" sz="2800" dirty="0"/>
              <a:t>el sistema de ideación para </a:t>
            </a:r>
            <a:r>
              <a:rPr lang="es-CO" sz="2800" dirty="0" smtClean="0"/>
              <a:t>guardarlas </a:t>
            </a:r>
            <a:r>
              <a:rPr lang="es-CO" sz="2800" dirty="0" smtClean="0"/>
              <a:t>todas.</a:t>
            </a:r>
            <a:endParaRPr lang="es-CO" sz="2800" dirty="0" smtClean="0"/>
          </a:p>
          <a:p>
            <a:pPr algn="ctr"/>
            <a:r>
              <a:rPr lang="es-CO" sz="2800" dirty="0" smtClean="0"/>
              <a:t>Recuerda </a:t>
            </a:r>
            <a:r>
              <a:rPr lang="es-CO" sz="2800" dirty="0"/>
              <a:t>que toda idea es </a:t>
            </a:r>
            <a:r>
              <a:rPr lang="es-CO" sz="2800" dirty="0" smtClean="0"/>
              <a:t>válida</a:t>
            </a:r>
            <a:r>
              <a:rPr lang="es-CO" sz="2800" dirty="0"/>
              <a:t>, nunca se sabe cuando </a:t>
            </a:r>
            <a:r>
              <a:rPr lang="es-CO" sz="2800" dirty="0" smtClean="0"/>
              <a:t>una, al parecer </a:t>
            </a:r>
            <a:r>
              <a:rPr lang="es-CO" sz="2800" dirty="0"/>
              <a:t>pequeña </a:t>
            </a:r>
            <a:r>
              <a:rPr lang="es-CO" sz="2800" dirty="0" smtClean="0"/>
              <a:t>idea, </a:t>
            </a:r>
            <a:r>
              <a:rPr lang="es-CO" sz="2800" dirty="0"/>
              <a:t>puede generar grandes cambios</a:t>
            </a:r>
            <a:r>
              <a:rPr lang="es-CO" sz="2800" dirty="0" smtClean="0"/>
              <a:t>.</a:t>
            </a:r>
            <a:endParaRPr lang="es-CO" sz="2800" dirty="0"/>
          </a:p>
        </p:txBody>
      </p:sp>
    </p:spTree>
    <p:extLst>
      <p:ext uri="{BB962C8B-B14F-4D97-AF65-F5344CB8AC3E}">
        <p14:creationId xmlns:p14="http://schemas.microsoft.com/office/powerpoint/2010/main" val="27873229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Rectángulo 7"/>
          <p:cNvSpPr/>
          <p:nvPr/>
        </p:nvSpPr>
        <p:spPr>
          <a:xfrm>
            <a:off x="949010" y="727633"/>
            <a:ext cx="5923883" cy="10240954"/>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2025950" y="2940097"/>
            <a:ext cx="3689350" cy="1200329"/>
          </a:xfrm>
          <a:prstGeom prst="rect">
            <a:avLst/>
          </a:prstGeom>
          <a:solidFill>
            <a:schemeClr val="tx1">
              <a:alpha val="23000"/>
            </a:schemeClr>
          </a:solidFill>
        </p:spPr>
        <p:txBody>
          <a:bodyPr>
            <a:spAutoFit/>
          </a:bodyPr>
          <a:lstStyle/>
          <a:p>
            <a:pPr algn="ctr"/>
            <a:r>
              <a:rPr lang="es-CO" dirty="0" smtClean="0">
                <a:solidFill>
                  <a:schemeClr val="bg1"/>
                </a:solidFill>
              </a:rPr>
              <a:t>Utiliza un recuadro para una idea. Respeta el número de caracteres, esto te ayudará a ser concreto con tus palabras.</a:t>
            </a:r>
            <a:endParaRPr lang="es-CO" dirty="0">
              <a:solidFill>
                <a:schemeClr val="bg1"/>
              </a:solidFill>
            </a:endParaRPr>
          </a:p>
        </p:txBody>
      </p:sp>
      <p:grpSp>
        <p:nvGrpSpPr>
          <p:cNvPr id="5" name="Grupo 4"/>
          <p:cNvGrpSpPr/>
          <p:nvPr/>
        </p:nvGrpSpPr>
        <p:grpSpPr>
          <a:xfrm>
            <a:off x="1261187" y="2386099"/>
            <a:ext cx="764763" cy="1107996"/>
            <a:chOff x="966068" y="1370463"/>
            <a:chExt cx="764763" cy="1107996"/>
          </a:xfrm>
        </p:grpSpPr>
        <p:sp>
          <p:nvSpPr>
            <p:cNvPr id="6" name="CuadroTexto 5"/>
            <p:cNvSpPr txBox="1"/>
            <p:nvPr/>
          </p:nvSpPr>
          <p:spPr>
            <a:xfrm>
              <a:off x="1095938" y="1370463"/>
              <a:ext cx="481734" cy="1107996"/>
            </a:xfrm>
            <a:prstGeom prst="rect">
              <a:avLst/>
            </a:prstGeom>
            <a:noFill/>
            <a:effectLst>
              <a:outerShdw blurRad="50800" dist="38100" algn="l" rotWithShape="0">
                <a:prstClr val="black">
                  <a:alpha val="40000"/>
                </a:prstClr>
              </a:outerShdw>
            </a:effectLst>
          </p:spPr>
          <p:txBody>
            <a:bodyPr wrap="square" rtlCol="0">
              <a:spAutoFit/>
            </a:bodyPr>
            <a:lstStyle/>
            <a:p>
              <a:r>
                <a:rPr lang="es-CO" sz="6600" b="1" dirty="0" smtClean="0">
                  <a:solidFill>
                    <a:schemeClr val="bg1"/>
                  </a:solidFill>
                </a:rPr>
                <a:t>?</a:t>
              </a:r>
              <a:endParaRPr lang="es-CO" sz="6600" b="1" dirty="0">
                <a:solidFill>
                  <a:schemeClr val="bg1"/>
                </a:solidFill>
              </a:endParaRPr>
            </a:p>
          </p:txBody>
        </p:sp>
        <p:sp>
          <p:nvSpPr>
            <p:cNvPr id="7" name="Elipse 6"/>
            <p:cNvSpPr/>
            <p:nvPr/>
          </p:nvSpPr>
          <p:spPr>
            <a:xfrm>
              <a:off x="966068" y="1550059"/>
              <a:ext cx="764763" cy="74880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grpSp>
      <p:grpSp>
        <p:nvGrpSpPr>
          <p:cNvPr id="9" name="Grupo 8"/>
          <p:cNvGrpSpPr/>
          <p:nvPr/>
        </p:nvGrpSpPr>
        <p:grpSpPr>
          <a:xfrm>
            <a:off x="3758312" y="360035"/>
            <a:ext cx="3121408" cy="552612"/>
            <a:chOff x="3758312" y="874385"/>
            <a:chExt cx="3121408" cy="552612"/>
          </a:xfrm>
        </p:grpSpPr>
        <p:sp>
          <p:nvSpPr>
            <p:cNvPr id="10" name="Terminador 9"/>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erminador 10"/>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38180070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10"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a:t>Además no olvides que si </a:t>
            </a:r>
          </a:p>
          <a:p>
            <a:pPr algn="ctr"/>
            <a:r>
              <a:rPr lang="es-CO" sz="2800" dirty="0"/>
              <a:t>necesitas un </a:t>
            </a:r>
            <a:r>
              <a:rPr lang="es-CO" sz="2800" dirty="0" smtClean="0"/>
              <a:t>consejo o ayuda por parte de tu agente de innovación: </a:t>
            </a:r>
            <a:r>
              <a:rPr lang="es-CO" sz="2800" dirty="0">
                <a:solidFill>
                  <a:srgbClr val="FF0000"/>
                </a:solidFill>
              </a:rPr>
              <a:t>“Crispi”, “Cesia”, “Cori”, “Carmel”, “</a:t>
            </a:r>
            <a:r>
              <a:rPr lang="es-CO" sz="2800" dirty="0" smtClean="0">
                <a:solidFill>
                  <a:srgbClr val="FF0000"/>
                </a:solidFill>
              </a:rPr>
              <a:t>Cristal”; </a:t>
            </a:r>
            <a:r>
              <a:rPr lang="es-CO" sz="2800" dirty="0" smtClean="0"/>
              <a:t>puedes</a:t>
            </a:r>
            <a:endParaRPr lang="es-CO" sz="2800" dirty="0"/>
          </a:p>
          <a:p>
            <a:pPr algn="ctr"/>
            <a:r>
              <a:rPr lang="es-CO" sz="2800" dirty="0"/>
              <a:t>acudir </a:t>
            </a:r>
            <a:r>
              <a:rPr lang="es-CO" sz="2800" dirty="0" smtClean="0"/>
              <a:t>a él, en la pestaña de menú.</a:t>
            </a:r>
            <a:endParaRPr lang="es-ES" sz="2800" dirty="0"/>
          </a:p>
        </p:txBody>
      </p:sp>
    </p:spTree>
    <p:extLst>
      <p:ext uri="{BB962C8B-B14F-4D97-AF65-F5344CB8AC3E}">
        <p14:creationId xmlns:p14="http://schemas.microsoft.com/office/powerpoint/2010/main" val="19924586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9" name="Rectángulo 8"/>
          <p:cNvSpPr/>
          <p:nvPr/>
        </p:nvSpPr>
        <p:spPr>
          <a:xfrm>
            <a:off x="4648200" y="988846"/>
            <a:ext cx="2224693" cy="1000572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4886303" y="1134832"/>
            <a:ext cx="1767793" cy="1767793"/>
          </a:xfrm>
          <a:prstGeom prst="rect">
            <a:avLst/>
          </a:prstGeom>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846" y="3305631"/>
            <a:ext cx="1069399" cy="1069399"/>
          </a:xfrm>
          <a:prstGeom prst="rect">
            <a:avLst/>
          </a:prstGeom>
        </p:spPr>
      </p:pic>
      <p:sp>
        <p:nvSpPr>
          <p:cNvPr id="12" name="CuadroTexto 11"/>
          <p:cNvSpPr txBox="1"/>
          <p:nvPr/>
        </p:nvSpPr>
        <p:spPr>
          <a:xfrm>
            <a:off x="4757597" y="5219409"/>
            <a:ext cx="2005896" cy="461665"/>
          </a:xfrm>
          <a:prstGeom prst="rect">
            <a:avLst/>
          </a:prstGeom>
          <a:noFill/>
        </p:spPr>
        <p:txBody>
          <a:bodyPr wrap="square" rtlCol="0">
            <a:spAutoFit/>
          </a:bodyPr>
          <a:lstStyle/>
          <a:p>
            <a:r>
              <a:rPr lang="es-CO" sz="2400" b="1" dirty="0" smtClean="0">
                <a:solidFill>
                  <a:schemeClr val="bg1"/>
                </a:solidFill>
              </a:rPr>
              <a:t>Problemática</a:t>
            </a:r>
            <a:endParaRPr lang="es-CO" sz="2400" b="1" dirty="0">
              <a:solidFill>
                <a:schemeClr val="bg1"/>
              </a:solidFill>
            </a:endParaRPr>
          </a:p>
        </p:txBody>
      </p:sp>
      <p:sp>
        <p:nvSpPr>
          <p:cNvPr id="13" name="CuadroTexto 12"/>
          <p:cNvSpPr txBox="1"/>
          <p:nvPr/>
        </p:nvSpPr>
        <p:spPr>
          <a:xfrm>
            <a:off x="4767251" y="5991708"/>
            <a:ext cx="2005896" cy="461665"/>
          </a:xfrm>
          <a:prstGeom prst="rect">
            <a:avLst/>
          </a:prstGeom>
          <a:noFill/>
        </p:spPr>
        <p:txBody>
          <a:bodyPr wrap="square" rtlCol="0">
            <a:spAutoFit/>
          </a:bodyPr>
          <a:lstStyle/>
          <a:p>
            <a:pPr algn="ctr"/>
            <a:r>
              <a:rPr lang="es-CO" sz="2400" b="1" dirty="0" smtClean="0">
                <a:solidFill>
                  <a:schemeClr val="bg1"/>
                </a:solidFill>
              </a:rPr>
              <a:t>Solución</a:t>
            </a:r>
            <a:endParaRPr lang="es-CO" sz="2400" b="1" dirty="0">
              <a:solidFill>
                <a:schemeClr val="bg1"/>
              </a:solidFill>
            </a:endParaRPr>
          </a:p>
        </p:txBody>
      </p:sp>
      <p:sp>
        <p:nvSpPr>
          <p:cNvPr id="14" name="Rectángulo 13"/>
          <p:cNvSpPr/>
          <p:nvPr/>
        </p:nvSpPr>
        <p:spPr>
          <a:xfrm>
            <a:off x="4886302" y="6704245"/>
            <a:ext cx="1767793" cy="1201241"/>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4876647" y="8102274"/>
            <a:ext cx="1767793" cy="1201241"/>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4886302" y="9500303"/>
            <a:ext cx="1767793" cy="1201241"/>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Flecha derecha 16"/>
          <p:cNvSpPr/>
          <p:nvPr/>
        </p:nvSpPr>
        <p:spPr>
          <a:xfrm>
            <a:off x="3432073" y="3476032"/>
            <a:ext cx="1504950" cy="8763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817775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14188657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7"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a:t>Por cierto, cuando tengas todas tus </a:t>
            </a:r>
            <a:r>
              <a:rPr lang="es-CO" sz="2800" dirty="0" smtClean="0"/>
              <a:t>ideas, </a:t>
            </a:r>
            <a:r>
              <a:rPr lang="es-CO" sz="2800" dirty="0"/>
              <a:t>selecciona la que </a:t>
            </a:r>
            <a:r>
              <a:rPr lang="es-CO" sz="2800" dirty="0" smtClean="0"/>
              <a:t>más </a:t>
            </a:r>
            <a:r>
              <a:rPr lang="es-CO" sz="2800" dirty="0"/>
              <a:t>te </a:t>
            </a:r>
            <a:r>
              <a:rPr lang="es-CO" sz="2800" dirty="0" smtClean="0"/>
              <a:t>gusta para </a:t>
            </a:r>
            <a:r>
              <a:rPr lang="es-CO" sz="2800" dirty="0"/>
              <a:t>continuar </a:t>
            </a:r>
            <a:r>
              <a:rPr lang="es-CO" sz="2800" dirty="0" smtClean="0"/>
              <a:t> con tu </a:t>
            </a:r>
            <a:r>
              <a:rPr lang="es-CO" sz="2800" dirty="0" smtClean="0"/>
              <a:t>misión</a:t>
            </a:r>
            <a:r>
              <a:rPr lang="es-CO" sz="2800" dirty="0" smtClean="0"/>
              <a:t>. </a:t>
            </a:r>
            <a:endParaRPr lang="es-CO" sz="2800" dirty="0" smtClean="0"/>
          </a:p>
          <a:p>
            <a:pPr algn="ctr"/>
            <a:r>
              <a:rPr lang="es-CO" sz="2800" dirty="0" smtClean="0"/>
              <a:t> El sistema de ideación guardará las demás, para que puedas retomarlas en otro momento.</a:t>
            </a:r>
          </a:p>
          <a:p>
            <a:pPr algn="ctr"/>
            <a:endParaRPr lang="es-CO" sz="2800" dirty="0" smtClean="0"/>
          </a:p>
        </p:txBody>
      </p:sp>
      <p:grpSp>
        <p:nvGrpSpPr>
          <p:cNvPr id="6" name="Grupo 5"/>
          <p:cNvGrpSpPr/>
          <p:nvPr/>
        </p:nvGrpSpPr>
        <p:grpSpPr>
          <a:xfrm>
            <a:off x="3758312" y="360035"/>
            <a:ext cx="3121408" cy="552612"/>
            <a:chOff x="3758312" y="874385"/>
            <a:chExt cx="3121408" cy="552612"/>
          </a:xfrm>
        </p:grpSpPr>
        <p:sp>
          <p:nvSpPr>
            <p:cNvPr id="8" name="Terminador 7"/>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erminador 8"/>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42434298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2" name="Rectángulo 1"/>
          <p:cNvSpPr/>
          <p:nvPr/>
        </p:nvSpPr>
        <p:spPr>
          <a:xfrm>
            <a:off x="957943" y="827314"/>
            <a:ext cx="5747657" cy="9993086"/>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2025950" y="2940097"/>
            <a:ext cx="3689350" cy="646331"/>
          </a:xfrm>
          <a:prstGeom prst="rect">
            <a:avLst/>
          </a:prstGeom>
          <a:solidFill>
            <a:schemeClr val="tx1">
              <a:alpha val="23000"/>
            </a:schemeClr>
          </a:solidFill>
        </p:spPr>
        <p:txBody>
          <a:bodyPr>
            <a:spAutoFit/>
          </a:bodyPr>
          <a:lstStyle/>
          <a:p>
            <a:pPr algn="ctr"/>
            <a:r>
              <a:rPr lang="es-CO" dirty="0" smtClean="0">
                <a:solidFill>
                  <a:schemeClr val="bg1"/>
                </a:solidFill>
              </a:rPr>
              <a:t>Estas seguro que esa es la idea que vas a elegir.</a:t>
            </a:r>
            <a:endParaRPr lang="es-CO" dirty="0">
              <a:solidFill>
                <a:schemeClr val="bg1"/>
              </a:solidFill>
            </a:endParaRPr>
          </a:p>
        </p:txBody>
      </p:sp>
      <p:sp>
        <p:nvSpPr>
          <p:cNvPr id="10" name="Rectángulo 9"/>
          <p:cNvSpPr/>
          <p:nvPr/>
        </p:nvSpPr>
        <p:spPr>
          <a:xfrm>
            <a:off x="4667250" y="3670385"/>
            <a:ext cx="540316" cy="369332"/>
          </a:xfrm>
          <a:prstGeom prst="rect">
            <a:avLst/>
          </a:prstGeom>
          <a:solidFill>
            <a:schemeClr val="tx1">
              <a:alpha val="23000"/>
            </a:schemeClr>
          </a:solidFill>
        </p:spPr>
        <p:txBody>
          <a:bodyPr wrap="square">
            <a:spAutoFit/>
          </a:bodyPr>
          <a:lstStyle/>
          <a:p>
            <a:pPr algn="ctr"/>
            <a:r>
              <a:rPr lang="es-CO" dirty="0" smtClean="0">
                <a:solidFill>
                  <a:schemeClr val="bg1"/>
                </a:solidFill>
              </a:rPr>
              <a:t>SI</a:t>
            </a:r>
            <a:endParaRPr lang="es-CO" dirty="0">
              <a:solidFill>
                <a:schemeClr val="bg1"/>
              </a:solidFill>
            </a:endParaRPr>
          </a:p>
        </p:txBody>
      </p:sp>
      <p:sp>
        <p:nvSpPr>
          <p:cNvPr id="11" name="Rectángulo 10"/>
          <p:cNvSpPr/>
          <p:nvPr/>
        </p:nvSpPr>
        <p:spPr>
          <a:xfrm>
            <a:off x="2208469" y="3670385"/>
            <a:ext cx="540316" cy="369332"/>
          </a:xfrm>
          <a:prstGeom prst="rect">
            <a:avLst/>
          </a:prstGeom>
          <a:solidFill>
            <a:schemeClr val="tx1">
              <a:alpha val="23000"/>
            </a:schemeClr>
          </a:solidFill>
        </p:spPr>
        <p:txBody>
          <a:bodyPr wrap="square">
            <a:spAutoFit/>
          </a:bodyPr>
          <a:lstStyle/>
          <a:p>
            <a:pPr algn="ctr"/>
            <a:r>
              <a:rPr lang="es-CO" dirty="0" smtClean="0">
                <a:solidFill>
                  <a:schemeClr val="bg1"/>
                </a:solidFill>
              </a:rPr>
              <a:t>NO</a:t>
            </a:r>
            <a:endParaRPr lang="es-CO" dirty="0">
              <a:solidFill>
                <a:schemeClr val="bg1"/>
              </a:solidFill>
            </a:endParaRPr>
          </a:p>
        </p:txBody>
      </p:sp>
    </p:spTree>
    <p:extLst>
      <p:ext uri="{BB962C8B-B14F-4D97-AF65-F5344CB8AC3E}">
        <p14:creationId xmlns:p14="http://schemas.microsoft.com/office/powerpoint/2010/main" val="14770417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5"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a:t>Me complace lo lejos que has</a:t>
            </a:r>
          </a:p>
          <a:p>
            <a:pPr algn="ctr"/>
            <a:r>
              <a:rPr lang="es-CO" sz="2800" dirty="0"/>
              <a:t>llegado, </a:t>
            </a:r>
            <a:r>
              <a:rPr lang="es-CO" sz="2800" dirty="0" smtClean="0"/>
              <a:t>sabía que </a:t>
            </a:r>
            <a:r>
              <a:rPr lang="es-CO" sz="2800" dirty="0"/>
              <a:t>no me equivocaba </a:t>
            </a:r>
            <a:r>
              <a:rPr lang="es-CO" sz="2800" dirty="0" smtClean="0"/>
              <a:t>contigo. </a:t>
            </a:r>
          </a:p>
          <a:p>
            <a:pPr algn="ctr"/>
            <a:r>
              <a:rPr lang="es-CO" sz="2800" dirty="0" smtClean="0"/>
              <a:t>La siguiente es la última </a:t>
            </a:r>
            <a:r>
              <a:rPr lang="es-CO" sz="2800" dirty="0" smtClean="0"/>
              <a:t>fase:</a:t>
            </a:r>
            <a:r>
              <a:rPr lang="es-CO" sz="2800" dirty="0" smtClean="0"/>
              <a:t>  </a:t>
            </a:r>
            <a:r>
              <a:rPr lang="es-CO" sz="2800" dirty="0" smtClean="0"/>
              <a:t>“líquida", aquí debes mostrarle a los habitantes del planeta cómo piensas hacer realidad tu solución.</a:t>
            </a:r>
          </a:p>
          <a:p>
            <a:pPr algn="ctr"/>
            <a:endParaRPr lang="es-CO" sz="2800" dirty="0"/>
          </a:p>
        </p:txBody>
      </p:sp>
      <p:grpSp>
        <p:nvGrpSpPr>
          <p:cNvPr id="7" name="Grupo 6"/>
          <p:cNvGrpSpPr/>
          <p:nvPr/>
        </p:nvGrpSpPr>
        <p:grpSpPr>
          <a:xfrm>
            <a:off x="3758312" y="5695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15877683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356" y="3081115"/>
            <a:ext cx="4231999" cy="4231999"/>
          </a:xfrm>
          <a:prstGeom prst="rect">
            <a:avLst/>
          </a:prstGeom>
        </p:spPr>
      </p:pic>
      <p:grpSp>
        <p:nvGrpSpPr>
          <p:cNvPr id="5" name="Grupo 4"/>
          <p:cNvGrpSpPr/>
          <p:nvPr/>
        </p:nvGrpSpPr>
        <p:grpSpPr>
          <a:xfrm rot="11705998">
            <a:off x="1111965" y="8156435"/>
            <a:ext cx="3312947" cy="1819804"/>
            <a:chOff x="4467088" y="4068770"/>
            <a:chExt cx="1379045" cy="859656"/>
          </a:xfrm>
        </p:grpSpPr>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805259">
              <a:off x="5404270" y="4486563"/>
              <a:ext cx="441863" cy="441863"/>
            </a:xfrm>
            <a:prstGeom prst="rect">
              <a:avLst/>
            </a:prstGeom>
          </p:spPr>
        </p:pic>
        <p:cxnSp>
          <p:nvCxnSpPr>
            <p:cNvPr id="7" name="Conector recto 15"/>
            <p:cNvCxnSpPr/>
            <p:nvPr/>
          </p:nvCxnSpPr>
          <p:spPr>
            <a:xfrm rot="11211239" flipH="1" flipV="1">
              <a:off x="4467088" y="4068770"/>
              <a:ext cx="1003050" cy="257093"/>
            </a:xfrm>
            <a:prstGeom prst="curvedConnector3">
              <a:avLst>
                <a:gd name="adj1" fmla="val 97807"/>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8" name="Grupo 7"/>
          <p:cNvGrpSpPr/>
          <p:nvPr/>
        </p:nvGrpSpPr>
        <p:grpSpPr>
          <a:xfrm>
            <a:off x="3758312" y="8743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303972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5"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smtClean="0"/>
              <a:t>Haz un </a:t>
            </a:r>
            <a:r>
              <a:rPr lang="es-CO" sz="2800" dirty="0" err="1" smtClean="0"/>
              <a:t>storyboard</a:t>
            </a:r>
            <a:r>
              <a:rPr lang="es-CO" sz="2800" dirty="0" smtClean="0"/>
              <a:t> digital y explícale a los habitantes del planeta con ayuda de las </a:t>
            </a:r>
            <a:r>
              <a:rPr lang="es-CO" sz="2800" dirty="0" err="1" smtClean="0"/>
              <a:t>villetas</a:t>
            </a:r>
            <a:r>
              <a:rPr lang="es-CO" sz="2800" dirty="0" smtClean="0"/>
              <a:t> y las herramientas, cómo estás pensando ayudarles </a:t>
            </a:r>
            <a:r>
              <a:rPr lang="es-CO" sz="2800" dirty="0" smtClean="0"/>
              <a:t>...</a:t>
            </a:r>
            <a:endParaRPr lang="es-CO" sz="2800" dirty="0"/>
          </a:p>
          <a:p>
            <a:pPr algn="ctr"/>
            <a:endParaRPr lang="es-CO" sz="2800" dirty="0"/>
          </a:p>
          <a:p>
            <a:pPr algn="ctr"/>
            <a:r>
              <a:rPr lang="es-CO" sz="2800" dirty="0" smtClean="0"/>
              <a:t>Desata </a:t>
            </a:r>
            <a:r>
              <a:rPr lang="es-CO" sz="2800" dirty="0"/>
              <a:t>tu </a:t>
            </a:r>
            <a:r>
              <a:rPr lang="es-CO" sz="2800" dirty="0" smtClean="0"/>
              <a:t>imaginación y piensa en los detalles, entre más fragmentes la información, ellos más la van a entender.</a:t>
            </a:r>
          </a:p>
          <a:p>
            <a:pPr algn="ctr"/>
            <a:r>
              <a:rPr lang="es-CO" sz="2800" dirty="0" smtClean="0"/>
              <a:t>¡Manos a la obra agente!</a:t>
            </a:r>
            <a:endParaRPr lang="es-ES" sz="2800" dirty="0"/>
          </a:p>
        </p:txBody>
      </p:sp>
      <p:grpSp>
        <p:nvGrpSpPr>
          <p:cNvPr id="8" name="Grupo 7"/>
          <p:cNvGrpSpPr/>
          <p:nvPr/>
        </p:nvGrpSpPr>
        <p:grpSpPr>
          <a:xfrm>
            <a:off x="3758312" y="874385"/>
            <a:ext cx="3121408" cy="552612"/>
            <a:chOff x="3758312" y="874385"/>
            <a:chExt cx="3121408" cy="552612"/>
          </a:xfrm>
        </p:grpSpPr>
        <p:sp>
          <p:nvSpPr>
            <p:cNvPr id="9" name="Terminador 8"/>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rminador 9"/>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3006055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Título 1"/>
          <p:cNvSpPr txBox="1">
            <a:spLocks/>
          </p:cNvSpPr>
          <p:nvPr/>
        </p:nvSpPr>
        <p:spPr>
          <a:xfrm>
            <a:off x="1378183" y="7023890"/>
            <a:ext cx="4810343" cy="2816681"/>
          </a:xfrm>
          <a:prstGeom prst="rect">
            <a:avLst/>
          </a:prstGeom>
          <a:solidFill>
            <a:srgbClr val="1A1339">
              <a:alpha val="80000"/>
            </a:srgbClr>
          </a:solidFill>
        </p:spPr>
        <p:txBody>
          <a:bodyPr vert="horz" lIns="91440" tIns="45720" rIns="91440" bIns="45720" rtlCol="0" anchor="ctr">
            <a:normAutofit/>
          </a:bodyPr>
          <a:lstStyle>
            <a:lvl1pPr algn="l" defTabSz="738012" rtl="0" eaLnBrk="1" latinLnBrk="0" hangingPunct="1">
              <a:lnSpc>
                <a:spcPct val="90000"/>
              </a:lnSpc>
              <a:spcBef>
                <a:spcPct val="0"/>
              </a:spcBef>
              <a:buNone/>
              <a:defRPr sz="3551" kern="1200">
                <a:solidFill>
                  <a:schemeClr val="tx1"/>
                </a:solidFill>
                <a:latin typeface="+mj-lt"/>
                <a:ea typeface="+mj-ea"/>
                <a:cs typeface="+mj-cs"/>
              </a:defRPr>
            </a:lvl1pPr>
          </a:lstStyle>
          <a:p>
            <a:pPr algn="ctr"/>
            <a:r>
              <a:rPr lang="es-ES" b="1" dirty="0" smtClean="0">
                <a:solidFill>
                  <a:schemeClr val="bg1"/>
                </a:solidFill>
              </a:rPr>
              <a:t>Debe haber un momento en que la nave se dirija a la parte líquida.</a:t>
            </a:r>
            <a:endParaRPr lang="es-ES" b="1" dirty="0">
              <a:solidFill>
                <a:schemeClr val="bg1"/>
              </a:solidFill>
            </a:endParaRPr>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4898" t="36953" r="81827" b="43022"/>
          <a:stretch/>
        </p:blipFill>
        <p:spPr>
          <a:xfrm>
            <a:off x="3737454" y="2347839"/>
            <a:ext cx="1771155" cy="1731795"/>
          </a:xfrm>
          <a:prstGeom prst="rect">
            <a:avLst/>
          </a:prstGeom>
          <a:solidFill>
            <a:srgbClr val="293660"/>
          </a:solidFill>
        </p:spPr>
      </p:pic>
      <p:grpSp>
        <p:nvGrpSpPr>
          <p:cNvPr id="8" name="Grupo 7"/>
          <p:cNvGrpSpPr/>
          <p:nvPr/>
        </p:nvGrpSpPr>
        <p:grpSpPr>
          <a:xfrm rot="15788761">
            <a:off x="299408" y="5107271"/>
            <a:ext cx="5822870" cy="4233387"/>
            <a:chOff x="4467088" y="4068770"/>
            <a:chExt cx="1379045" cy="859656"/>
          </a:xfrm>
        </p:grpSpPr>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805259">
              <a:off x="5404270" y="4486563"/>
              <a:ext cx="441863" cy="441863"/>
            </a:xfrm>
            <a:prstGeom prst="rect">
              <a:avLst/>
            </a:prstGeom>
          </p:spPr>
        </p:pic>
        <p:cxnSp>
          <p:nvCxnSpPr>
            <p:cNvPr id="10" name="Conector recto 15"/>
            <p:cNvCxnSpPr/>
            <p:nvPr/>
          </p:nvCxnSpPr>
          <p:spPr>
            <a:xfrm rot="11211239" flipH="1" flipV="1">
              <a:off x="4467088" y="4068770"/>
              <a:ext cx="1003050" cy="257093"/>
            </a:xfrm>
            <a:prstGeom prst="curvedConnector3">
              <a:avLst>
                <a:gd name="adj1" fmla="val 97807"/>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30295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19" name="Grupo 18"/>
          <p:cNvGrpSpPr/>
          <p:nvPr/>
        </p:nvGrpSpPr>
        <p:grpSpPr>
          <a:xfrm>
            <a:off x="1377587" y="2000764"/>
            <a:ext cx="3465265" cy="5756282"/>
            <a:chOff x="1065911" y="2671473"/>
            <a:chExt cx="3465265" cy="5756282"/>
          </a:xfrm>
        </p:grpSpPr>
        <p:sp>
          <p:nvSpPr>
            <p:cNvPr id="8" name="Rectángulo 7"/>
            <p:cNvSpPr/>
            <p:nvPr/>
          </p:nvSpPr>
          <p:spPr>
            <a:xfrm>
              <a:off x="1068673" y="2671473"/>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2853847" y="2671473"/>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1065911" y="4136569"/>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2851163" y="4136572"/>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065914" y="5595248"/>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2850274" y="5601064"/>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65911" y="7053927"/>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p:cNvSpPr/>
            <p:nvPr/>
          </p:nvSpPr>
          <p:spPr>
            <a:xfrm>
              <a:off x="2856648" y="7071514"/>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0" name="Rectángulo 19"/>
          <p:cNvSpPr/>
          <p:nvPr/>
        </p:nvSpPr>
        <p:spPr>
          <a:xfrm rot="16200000">
            <a:off x="2386767" y="6453855"/>
            <a:ext cx="2521409" cy="577995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7" name="Conector recto 6"/>
          <p:cNvCxnSpPr/>
          <p:nvPr/>
        </p:nvCxnSpPr>
        <p:spPr>
          <a:xfrm>
            <a:off x="892732" y="9899878"/>
            <a:ext cx="762000" cy="52251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1871437" y="9762374"/>
            <a:ext cx="870235" cy="734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Triángulo isósceles 20"/>
          <p:cNvSpPr/>
          <p:nvPr/>
        </p:nvSpPr>
        <p:spPr>
          <a:xfrm>
            <a:off x="2840865" y="9680831"/>
            <a:ext cx="831998" cy="749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Llamada de nube 21"/>
          <p:cNvSpPr/>
          <p:nvPr/>
        </p:nvSpPr>
        <p:spPr>
          <a:xfrm>
            <a:off x="3751505" y="9680831"/>
            <a:ext cx="896648" cy="676779"/>
          </a:xfrm>
          <a:prstGeom prst="cloud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Llamada ovalada 22"/>
          <p:cNvSpPr/>
          <p:nvPr/>
        </p:nvSpPr>
        <p:spPr>
          <a:xfrm>
            <a:off x="841321" y="8665421"/>
            <a:ext cx="762000" cy="783771"/>
          </a:xfrm>
          <a:prstGeom prst="wedgeEllipse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Distinto de 23"/>
          <p:cNvSpPr/>
          <p:nvPr/>
        </p:nvSpPr>
        <p:spPr>
          <a:xfrm>
            <a:off x="1668428" y="8938292"/>
            <a:ext cx="597428" cy="373396"/>
          </a:xfrm>
          <a:prstGeom prst="mathNot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5" name="Explosión 2 24"/>
          <p:cNvSpPr/>
          <p:nvPr/>
        </p:nvSpPr>
        <p:spPr>
          <a:xfrm>
            <a:off x="2294130" y="8491216"/>
            <a:ext cx="899613" cy="1050591"/>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6" name="Imagen 25"/>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349221" y="8366615"/>
            <a:ext cx="886411" cy="886411"/>
          </a:xfrm>
          <a:prstGeom prst="rect">
            <a:avLst/>
          </a:prstGeom>
        </p:spPr>
      </p:pic>
      <p:pic>
        <p:nvPicPr>
          <p:cNvPr id="27" name="Imagen 26"/>
          <p:cNvPicPr>
            <a:picLocks noChangeAspect="1"/>
          </p:cNvPicPr>
          <p:nvPr/>
        </p:nvPicPr>
        <p:blipFill rotWithShape="1">
          <a:blip r:embed="rId4" cstate="print">
            <a:extLst>
              <a:ext uri="{28A0092B-C50C-407E-A947-70E740481C1C}">
                <a14:useLocalDpi xmlns:a14="http://schemas.microsoft.com/office/drawing/2010/main" val="0"/>
              </a:ext>
            </a:extLst>
          </a:blip>
          <a:srcRect l="26654" t="11013" r="26436" b="57679"/>
          <a:stretch/>
        </p:blipFill>
        <p:spPr>
          <a:xfrm>
            <a:off x="4990723" y="9430477"/>
            <a:ext cx="478358" cy="522514"/>
          </a:xfrm>
          <a:prstGeom prst="rect">
            <a:avLst/>
          </a:prstGeom>
        </p:spPr>
      </p:pic>
      <p:pic>
        <p:nvPicPr>
          <p:cNvPr id="28" name="Imagen 27"/>
          <p:cNvPicPr>
            <a:picLocks noChangeAspect="1"/>
          </p:cNvPicPr>
          <p:nvPr/>
        </p:nvPicPr>
        <p:blipFill rotWithShape="1">
          <a:blip r:embed="rId5" cstate="print">
            <a:extLst>
              <a:ext uri="{28A0092B-C50C-407E-A947-70E740481C1C}">
                <a14:useLocalDpi xmlns:a14="http://schemas.microsoft.com/office/drawing/2010/main" val="0"/>
              </a:ext>
            </a:extLst>
          </a:blip>
          <a:srcRect l="18017" t="23592" r="10878" b="36396"/>
          <a:stretch/>
        </p:blipFill>
        <p:spPr>
          <a:xfrm>
            <a:off x="5512667" y="9477244"/>
            <a:ext cx="516561" cy="475747"/>
          </a:xfrm>
          <a:prstGeom prst="rect">
            <a:avLst/>
          </a:prstGeom>
        </p:spPr>
      </p:pic>
      <p:pic>
        <p:nvPicPr>
          <p:cNvPr id="29" name="Imagen 28"/>
          <p:cNvPicPr>
            <a:picLocks noChangeAspect="1"/>
          </p:cNvPicPr>
          <p:nvPr/>
        </p:nvPicPr>
        <p:blipFill rotWithShape="1">
          <a:blip r:embed="rId6" cstate="print">
            <a:extLst>
              <a:ext uri="{28A0092B-C50C-407E-A947-70E740481C1C}">
                <a14:useLocalDpi xmlns:a14="http://schemas.microsoft.com/office/drawing/2010/main" val="0"/>
              </a:ext>
            </a:extLst>
          </a:blip>
          <a:srcRect l="22902" t="15548" r="25836" b="55976"/>
          <a:stretch/>
        </p:blipFill>
        <p:spPr>
          <a:xfrm>
            <a:off x="6028221" y="9477244"/>
            <a:ext cx="509228" cy="462969"/>
          </a:xfrm>
          <a:prstGeom prst="rect">
            <a:avLst/>
          </a:prstGeom>
        </p:spPr>
      </p:pic>
      <p:pic>
        <p:nvPicPr>
          <p:cNvPr id="30" name="Imagen 29"/>
          <p:cNvPicPr>
            <a:picLocks noChangeAspect="1"/>
          </p:cNvPicPr>
          <p:nvPr/>
        </p:nvPicPr>
        <p:blipFill rotWithShape="1">
          <a:blip r:embed="rId7" cstate="print">
            <a:extLst>
              <a:ext uri="{28A0092B-C50C-407E-A947-70E740481C1C}">
                <a14:useLocalDpi xmlns:a14="http://schemas.microsoft.com/office/drawing/2010/main" val="0"/>
              </a:ext>
            </a:extLst>
          </a:blip>
          <a:srcRect l="21528" t="22995" r="16976" b="42398"/>
          <a:stretch/>
        </p:blipFill>
        <p:spPr>
          <a:xfrm>
            <a:off x="5042134" y="10110348"/>
            <a:ext cx="375536" cy="345888"/>
          </a:xfrm>
          <a:prstGeom prst="rect">
            <a:avLst/>
          </a:prstGeom>
        </p:spPr>
      </p:pic>
      <p:pic>
        <p:nvPicPr>
          <p:cNvPr id="31" name="Imagen 30"/>
          <p:cNvPicPr>
            <a:picLocks noChangeAspect="1"/>
          </p:cNvPicPr>
          <p:nvPr/>
        </p:nvPicPr>
        <p:blipFill rotWithShape="1">
          <a:blip r:embed="rId8" cstate="print">
            <a:extLst>
              <a:ext uri="{28A0092B-C50C-407E-A947-70E740481C1C}">
                <a14:useLocalDpi xmlns:a14="http://schemas.microsoft.com/office/drawing/2010/main" val="0"/>
              </a:ext>
            </a:extLst>
          </a:blip>
          <a:srcRect l="17869" t="29419" r="17645" b="41746"/>
          <a:stretch/>
        </p:blipFill>
        <p:spPr>
          <a:xfrm>
            <a:off x="5469081" y="10046242"/>
            <a:ext cx="560230" cy="409993"/>
          </a:xfrm>
          <a:prstGeom prst="rect">
            <a:avLst/>
          </a:prstGeom>
        </p:spPr>
      </p:pic>
      <p:pic>
        <p:nvPicPr>
          <p:cNvPr id="33" name="Imagen 32"/>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360926" y="8377882"/>
            <a:ext cx="776540" cy="776540"/>
          </a:xfrm>
          <a:prstGeom prst="rect">
            <a:avLst/>
          </a:prstGeom>
        </p:spPr>
      </p:pic>
      <p:pic>
        <p:nvPicPr>
          <p:cNvPr id="34" name="Imagen 33"/>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4391110" y="8454232"/>
            <a:ext cx="775913" cy="775913"/>
          </a:xfrm>
          <a:prstGeom prst="rect">
            <a:avLst/>
          </a:prstGeom>
        </p:spPr>
      </p:pic>
      <p:pic>
        <p:nvPicPr>
          <p:cNvPr id="2" name="Imagen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12667" y="964445"/>
            <a:ext cx="726651" cy="726651"/>
          </a:xfrm>
          <a:prstGeom prst="rect">
            <a:avLst/>
          </a:prstGeom>
        </p:spPr>
      </p:pic>
      <p:pic>
        <p:nvPicPr>
          <p:cNvPr id="32" name="Imagen 31"/>
          <p:cNvPicPr>
            <a:picLocks noChangeAspect="1"/>
          </p:cNvPicPr>
          <p:nvPr/>
        </p:nvPicPr>
        <p:blipFill rotWithShape="1">
          <a:blip r:embed="rId12" cstate="print">
            <a:duotone>
              <a:prstClr val="black"/>
              <a:srgbClr val="1A9099">
                <a:tint val="45000"/>
                <a:satMod val="400000"/>
              </a:srgbClr>
            </a:duotone>
            <a:extLst>
              <a:ext uri="{BEBA8EAE-BF5A-486C-A8C5-ECC9F3942E4B}">
                <a14:imgProps xmlns:a14="http://schemas.microsoft.com/office/drawing/2010/main">
                  <a14:imgLayer r:embed="rId13">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r="15251" b="50370"/>
          <a:stretch/>
        </p:blipFill>
        <p:spPr>
          <a:xfrm>
            <a:off x="5995160" y="10046242"/>
            <a:ext cx="567995" cy="491129"/>
          </a:xfrm>
          <a:prstGeom prst="rect">
            <a:avLst/>
          </a:prstGeom>
        </p:spPr>
      </p:pic>
    </p:spTree>
    <p:extLst>
      <p:ext uri="{BB962C8B-B14F-4D97-AF65-F5344CB8AC3E}">
        <p14:creationId xmlns:p14="http://schemas.microsoft.com/office/powerpoint/2010/main" val="28909745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5"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a:t>Observa atentamente como </a:t>
            </a:r>
            <a:r>
              <a:rPr lang="es-CO" sz="2800" dirty="0" smtClean="0"/>
              <a:t>el equipo de los 5C le </a:t>
            </a:r>
            <a:r>
              <a:rPr lang="es-CO" sz="2800" dirty="0"/>
              <a:t>da vida a su idea </a:t>
            </a:r>
            <a:r>
              <a:rPr lang="es-CO" sz="2800" dirty="0" smtClean="0"/>
              <a:t>a través de “</a:t>
            </a:r>
            <a:r>
              <a:rPr lang="es-CO" sz="2800" dirty="0" err="1" smtClean="0"/>
              <a:t>storyboard</a:t>
            </a:r>
            <a:r>
              <a:rPr lang="es-CO" sz="2800" dirty="0" smtClean="0"/>
              <a:t> digital” </a:t>
            </a:r>
            <a:endParaRPr lang="es-ES" sz="2800" dirty="0"/>
          </a:p>
        </p:txBody>
      </p:sp>
      <p:sp>
        <p:nvSpPr>
          <p:cNvPr id="2" name="CuadroTexto 1"/>
          <p:cNvSpPr txBox="1"/>
          <p:nvPr/>
        </p:nvSpPr>
        <p:spPr>
          <a:xfrm>
            <a:off x="1690400" y="6938172"/>
            <a:ext cx="990600" cy="584775"/>
          </a:xfrm>
          <a:prstGeom prst="rect">
            <a:avLst/>
          </a:prstGeom>
          <a:noFill/>
          <a:ln w="63500">
            <a:solidFill>
              <a:schemeClr val="bg1"/>
            </a:solidFill>
          </a:ln>
        </p:spPr>
        <p:txBody>
          <a:bodyPr wrap="square" rtlCol="0">
            <a:spAutoFit/>
          </a:bodyPr>
          <a:lstStyle/>
          <a:p>
            <a:pPr algn="ctr"/>
            <a:r>
              <a:rPr lang="es-CO" sz="3200" b="1" dirty="0" smtClean="0">
                <a:solidFill>
                  <a:schemeClr val="bg1"/>
                </a:solidFill>
              </a:rPr>
              <a:t>VER</a:t>
            </a:r>
            <a:endParaRPr lang="es-CO" sz="3200" b="1" dirty="0">
              <a:solidFill>
                <a:schemeClr val="bg1"/>
              </a:solidFill>
            </a:endParaRPr>
          </a:p>
        </p:txBody>
      </p:sp>
      <p:sp>
        <p:nvSpPr>
          <p:cNvPr id="8" name="CuadroTexto 7"/>
          <p:cNvSpPr txBox="1"/>
          <p:nvPr/>
        </p:nvSpPr>
        <p:spPr>
          <a:xfrm>
            <a:off x="4340787" y="6938172"/>
            <a:ext cx="1544119" cy="584775"/>
          </a:xfrm>
          <a:prstGeom prst="rect">
            <a:avLst/>
          </a:prstGeom>
          <a:noFill/>
          <a:ln w="63500">
            <a:solidFill>
              <a:schemeClr val="bg1"/>
            </a:solidFill>
          </a:ln>
        </p:spPr>
        <p:txBody>
          <a:bodyPr wrap="square" rtlCol="0">
            <a:spAutoFit/>
          </a:bodyPr>
          <a:lstStyle/>
          <a:p>
            <a:r>
              <a:rPr lang="es-CO" sz="3200" b="1" dirty="0" smtClean="0">
                <a:solidFill>
                  <a:schemeClr val="bg1"/>
                </a:solidFill>
              </a:rPr>
              <a:t>OMITIR</a:t>
            </a:r>
            <a:endParaRPr lang="es-CO" sz="3200" b="1" dirty="0">
              <a:solidFill>
                <a:schemeClr val="bg1"/>
              </a:solidFill>
            </a:endParaRPr>
          </a:p>
        </p:txBody>
      </p:sp>
      <p:grpSp>
        <p:nvGrpSpPr>
          <p:cNvPr id="9" name="Grupo 8"/>
          <p:cNvGrpSpPr/>
          <p:nvPr/>
        </p:nvGrpSpPr>
        <p:grpSpPr>
          <a:xfrm>
            <a:off x="3758312" y="874385"/>
            <a:ext cx="3121408" cy="552612"/>
            <a:chOff x="3758312" y="874385"/>
            <a:chExt cx="3121408" cy="552612"/>
          </a:xfrm>
        </p:grpSpPr>
        <p:sp>
          <p:nvSpPr>
            <p:cNvPr id="10" name="Terminador 9"/>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erminador 10"/>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Tree>
    <p:extLst>
      <p:ext uri="{BB962C8B-B14F-4D97-AF65-F5344CB8AC3E}">
        <p14:creationId xmlns:p14="http://schemas.microsoft.com/office/powerpoint/2010/main" val="15897768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952500" y="2495550"/>
            <a:ext cx="5562600" cy="50482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p:cNvSpPr txBox="1"/>
          <p:nvPr/>
        </p:nvSpPr>
        <p:spPr>
          <a:xfrm>
            <a:off x="1409700" y="3524250"/>
            <a:ext cx="4648200" cy="1323439"/>
          </a:xfrm>
          <a:prstGeom prst="rect">
            <a:avLst/>
          </a:prstGeom>
          <a:noFill/>
        </p:spPr>
        <p:txBody>
          <a:bodyPr wrap="square" rtlCol="0">
            <a:spAutoFit/>
          </a:bodyPr>
          <a:lstStyle/>
          <a:p>
            <a:pPr algn="ctr"/>
            <a:r>
              <a:rPr lang="es-CO" sz="4000" b="1" dirty="0" smtClean="0">
                <a:solidFill>
                  <a:schemeClr val="bg1"/>
                </a:solidFill>
              </a:rPr>
              <a:t>Si oprime el botón de ver</a:t>
            </a:r>
            <a:endParaRPr lang="es-CO" sz="4000" b="1" dirty="0">
              <a:solidFill>
                <a:schemeClr val="bg1"/>
              </a:solidFill>
            </a:endParaRPr>
          </a:p>
        </p:txBody>
      </p:sp>
    </p:spTree>
    <p:extLst>
      <p:ext uri="{BB962C8B-B14F-4D97-AF65-F5344CB8AC3E}">
        <p14:creationId xmlns:p14="http://schemas.microsoft.com/office/powerpoint/2010/main" val="12864564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4866886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952500" y="2495550"/>
            <a:ext cx="5562600" cy="50482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p:cNvSpPr txBox="1"/>
          <p:nvPr/>
        </p:nvSpPr>
        <p:spPr>
          <a:xfrm>
            <a:off x="1409700" y="3524250"/>
            <a:ext cx="4648200" cy="1323439"/>
          </a:xfrm>
          <a:prstGeom prst="rect">
            <a:avLst/>
          </a:prstGeom>
          <a:noFill/>
        </p:spPr>
        <p:txBody>
          <a:bodyPr wrap="square" rtlCol="0">
            <a:spAutoFit/>
          </a:bodyPr>
          <a:lstStyle/>
          <a:p>
            <a:pPr algn="ctr"/>
            <a:r>
              <a:rPr lang="es-CO" sz="4000" b="1" dirty="0" smtClean="0">
                <a:solidFill>
                  <a:schemeClr val="bg1"/>
                </a:solidFill>
              </a:rPr>
              <a:t>Si NO oprime el botón de ver</a:t>
            </a:r>
            <a:endParaRPr lang="es-CO" sz="4000" b="1" dirty="0">
              <a:solidFill>
                <a:schemeClr val="bg1"/>
              </a:solidFill>
            </a:endParaRPr>
          </a:p>
        </p:txBody>
      </p:sp>
    </p:spTree>
    <p:extLst>
      <p:ext uri="{BB962C8B-B14F-4D97-AF65-F5344CB8AC3E}">
        <p14:creationId xmlns:p14="http://schemas.microsoft.com/office/powerpoint/2010/main" val="37628547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19" name="Grupo 18"/>
          <p:cNvGrpSpPr/>
          <p:nvPr/>
        </p:nvGrpSpPr>
        <p:grpSpPr>
          <a:xfrm>
            <a:off x="1377587" y="2000764"/>
            <a:ext cx="3465265" cy="5756282"/>
            <a:chOff x="1065911" y="2671473"/>
            <a:chExt cx="3465265" cy="5756282"/>
          </a:xfrm>
        </p:grpSpPr>
        <p:sp>
          <p:nvSpPr>
            <p:cNvPr id="8" name="Rectángulo 7"/>
            <p:cNvSpPr/>
            <p:nvPr/>
          </p:nvSpPr>
          <p:spPr>
            <a:xfrm>
              <a:off x="1068673" y="2671473"/>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2853847" y="2671473"/>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1065911" y="4136569"/>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2851163" y="4136572"/>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065914" y="5595248"/>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2850274" y="5601064"/>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65911" y="7053927"/>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p:cNvSpPr/>
            <p:nvPr/>
          </p:nvSpPr>
          <p:spPr>
            <a:xfrm>
              <a:off x="2856648" y="7071514"/>
              <a:ext cx="1674528" cy="1356241"/>
            </a:xfrm>
            <a:prstGeom prst="rect">
              <a:avLst/>
            </a:prstGeom>
            <a:solidFill>
              <a:schemeClr val="bg1"/>
            </a:solidFill>
            <a:ln w="88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0" name="Rectángulo 19"/>
          <p:cNvSpPr/>
          <p:nvPr/>
        </p:nvSpPr>
        <p:spPr>
          <a:xfrm rot="16200000">
            <a:off x="2386767" y="6453855"/>
            <a:ext cx="2521409" cy="577995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7" name="Conector recto 6"/>
          <p:cNvCxnSpPr/>
          <p:nvPr/>
        </p:nvCxnSpPr>
        <p:spPr>
          <a:xfrm>
            <a:off x="892732" y="9899878"/>
            <a:ext cx="762000" cy="52251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1871437" y="9762374"/>
            <a:ext cx="870235" cy="734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Triángulo isósceles 20"/>
          <p:cNvSpPr/>
          <p:nvPr/>
        </p:nvSpPr>
        <p:spPr>
          <a:xfrm>
            <a:off x="2840865" y="9680831"/>
            <a:ext cx="831998" cy="749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Llamada de nube 21"/>
          <p:cNvSpPr/>
          <p:nvPr/>
        </p:nvSpPr>
        <p:spPr>
          <a:xfrm>
            <a:off x="3751505" y="9680831"/>
            <a:ext cx="896648" cy="676779"/>
          </a:xfrm>
          <a:prstGeom prst="cloud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Llamada ovalada 22"/>
          <p:cNvSpPr/>
          <p:nvPr/>
        </p:nvSpPr>
        <p:spPr>
          <a:xfrm>
            <a:off x="841321" y="8665421"/>
            <a:ext cx="762000" cy="783771"/>
          </a:xfrm>
          <a:prstGeom prst="wedgeEllipse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Distinto de 23"/>
          <p:cNvSpPr/>
          <p:nvPr/>
        </p:nvSpPr>
        <p:spPr>
          <a:xfrm>
            <a:off x="1668428" y="8938292"/>
            <a:ext cx="597428" cy="373396"/>
          </a:xfrm>
          <a:prstGeom prst="mathNot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5" name="Explosión 2 24"/>
          <p:cNvSpPr/>
          <p:nvPr/>
        </p:nvSpPr>
        <p:spPr>
          <a:xfrm>
            <a:off x="2294130" y="8491216"/>
            <a:ext cx="899613" cy="1050591"/>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6" name="Imagen 25"/>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349221" y="8366615"/>
            <a:ext cx="886411" cy="886411"/>
          </a:xfrm>
          <a:prstGeom prst="rect">
            <a:avLst/>
          </a:prstGeom>
        </p:spPr>
      </p:pic>
      <p:pic>
        <p:nvPicPr>
          <p:cNvPr id="27" name="Imagen 26"/>
          <p:cNvPicPr>
            <a:picLocks noChangeAspect="1"/>
          </p:cNvPicPr>
          <p:nvPr/>
        </p:nvPicPr>
        <p:blipFill rotWithShape="1">
          <a:blip r:embed="rId4" cstate="print">
            <a:extLst>
              <a:ext uri="{28A0092B-C50C-407E-A947-70E740481C1C}">
                <a14:useLocalDpi xmlns:a14="http://schemas.microsoft.com/office/drawing/2010/main" val="0"/>
              </a:ext>
            </a:extLst>
          </a:blip>
          <a:srcRect l="26654" t="11013" r="26436" b="57679"/>
          <a:stretch/>
        </p:blipFill>
        <p:spPr>
          <a:xfrm>
            <a:off x="4990723" y="9430477"/>
            <a:ext cx="478358" cy="522514"/>
          </a:xfrm>
          <a:prstGeom prst="rect">
            <a:avLst/>
          </a:prstGeom>
        </p:spPr>
      </p:pic>
      <p:pic>
        <p:nvPicPr>
          <p:cNvPr id="28" name="Imagen 27"/>
          <p:cNvPicPr>
            <a:picLocks noChangeAspect="1"/>
          </p:cNvPicPr>
          <p:nvPr/>
        </p:nvPicPr>
        <p:blipFill rotWithShape="1">
          <a:blip r:embed="rId5" cstate="print">
            <a:extLst>
              <a:ext uri="{28A0092B-C50C-407E-A947-70E740481C1C}">
                <a14:useLocalDpi xmlns:a14="http://schemas.microsoft.com/office/drawing/2010/main" val="0"/>
              </a:ext>
            </a:extLst>
          </a:blip>
          <a:srcRect l="18017" t="23592" r="10878" b="36396"/>
          <a:stretch/>
        </p:blipFill>
        <p:spPr>
          <a:xfrm>
            <a:off x="5512667" y="9477244"/>
            <a:ext cx="516561" cy="475747"/>
          </a:xfrm>
          <a:prstGeom prst="rect">
            <a:avLst/>
          </a:prstGeom>
        </p:spPr>
      </p:pic>
      <p:pic>
        <p:nvPicPr>
          <p:cNvPr id="29" name="Imagen 28"/>
          <p:cNvPicPr>
            <a:picLocks noChangeAspect="1"/>
          </p:cNvPicPr>
          <p:nvPr/>
        </p:nvPicPr>
        <p:blipFill rotWithShape="1">
          <a:blip r:embed="rId6" cstate="print">
            <a:extLst>
              <a:ext uri="{28A0092B-C50C-407E-A947-70E740481C1C}">
                <a14:useLocalDpi xmlns:a14="http://schemas.microsoft.com/office/drawing/2010/main" val="0"/>
              </a:ext>
            </a:extLst>
          </a:blip>
          <a:srcRect l="22902" t="15548" r="25836" b="55976"/>
          <a:stretch/>
        </p:blipFill>
        <p:spPr>
          <a:xfrm>
            <a:off x="6028221" y="9477244"/>
            <a:ext cx="509228" cy="462969"/>
          </a:xfrm>
          <a:prstGeom prst="rect">
            <a:avLst/>
          </a:prstGeom>
        </p:spPr>
      </p:pic>
      <p:pic>
        <p:nvPicPr>
          <p:cNvPr id="30" name="Imagen 29"/>
          <p:cNvPicPr>
            <a:picLocks noChangeAspect="1"/>
          </p:cNvPicPr>
          <p:nvPr/>
        </p:nvPicPr>
        <p:blipFill rotWithShape="1">
          <a:blip r:embed="rId7" cstate="print">
            <a:extLst>
              <a:ext uri="{28A0092B-C50C-407E-A947-70E740481C1C}">
                <a14:useLocalDpi xmlns:a14="http://schemas.microsoft.com/office/drawing/2010/main" val="0"/>
              </a:ext>
            </a:extLst>
          </a:blip>
          <a:srcRect l="21528" t="22995" r="16976" b="42398"/>
          <a:stretch/>
        </p:blipFill>
        <p:spPr>
          <a:xfrm>
            <a:off x="5042134" y="10110348"/>
            <a:ext cx="375536" cy="345888"/>
          </a:xfrm>
          <a:prstGeom prst="rect">
            <a:avLst/>
          </a:prstGeom>
        </p:spPr>
      </p:pic>
      <p:pic>
        <p:nvPicPr>
          <p:cNvPr id="31" name="Imagen 30"/>
          <p:cNvPicPr>
            <a:picLocks noChangeAspect="1"/>
          </p:cNvPicPr>
          <p:nvPr/>
        </p:nvPicPr>
        <p:blipFill rotWithShape="1">
          <a:blip r:embed="rId8" cstate="print">
            <a:extLst>
              <a:ext uri="{28A0092B-C50C-407E-A947-70E740481C1C}">
                <a14:useLocalDpi xmlns:a14="http://schemas.microsoft.com/office/drawing/2010/main" val="0"/>
              </a:ext>
            </a:extLst>
          </a:blip>
          <a:srcRect l="17869" t="29419" r="17645" b="41746"/>
          <a:stretch/>
        </p:blipFill>
        <p:spPr>
          <a:xfrm>
            <a:off x="5469081" y="10046242"/>
            <a:ext cx="560230" cy="409993"/>
          </a:xfrm>
          <a:prstGeom prst="rect">
            <a:avLst/>
          </a:prstGeom>
        </p:spPr>
      </p:pic>
      <p:pic>
        <p:nvPicPr>
          <p:cNvPr id="33" name="Imagen 32"/>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360926" y="8377882"/>
            <a:ext cx="776540" cy="776540"/>
          </a:xfrm>
          <a:prstGeom prst="rect">
            <a:avLst/>
          </a:prstGeom>
        </p:spPr>
      </p:pic>
      <p:pic>
        <p:nvPicPr>
          <p:cNvPr id="34" name="Imagen 33"/>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4391110" y="8454232"/>
            <a:ext cx="775913" cy="775913"/>
          </a:xfrm>
          <a:prstGeom prst="rect">
            <a:avLst/>
          </a:prstGeom>
        </p:spPr>
      </p:pic>
      <p:pic>
        <p:nvPicPr>
          <p:cNvPr id="2" name="Imagen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12667" y="964445"/>
            <a:ext cx="726651" cy="726651"/>
          </a:xfrm>
          <a:prstGeom prst="rect">
            <a:avLst/>
          </a:prstGeom>
        </p:spPr>
      </p:pic>
      <p:pic>
        <p:nvPicPr>
          <p:cNvPr id="32" name="Imagen 31"/>
          <p:cNvPicPr>
            <a:picLocks noChangeAspect="1"/>
          </p:cNvPicPr>
          <p:nvPr/>
        </p:nvPicPr>
        <p:blipFill rotWithShape="1">
          <a:blip r:embed="rId12" cstate="print">
            <a:duotone>
              <a:prstClr val="black"/>
              <a:srgbClr val="1A9099">
                <a:tint val="45000"/>
                <a:satMod val="400000"/>
              </a:srgbClr>
            </a:duotone>
            <a:extLst>
              <a:ext uri="{BEBA8EAE-BF5A-486C-A8C5-ECC9F3942E4B}">
                <a14:imgProps xmlns:a14="http://schemas.microsoft.com/office/drawing/2010/main">
                  <a14:imgLayer r:embed="rId13">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r="15251" b="50370"/>
          <a:stretch/>
        </p:blipFill>
        <p:spPr>
          <a:xfrm>
            <a:off x="5995160" y="10046242"/>
            <a:ext cx="567995" cy="491129"/>
          </a:xfrm>
          <a:prstGeom prst="rect">
            <a:avLst/>
          </a:prstGeom>
        </p:spPr>
      </p:pic>
    </p:spTree>
    <p:extLst>
      <p:ext uri="{BB962C8B-B14F-4D97-AF65-F5344CB8AC3E}">
        <p14:creationId xmlns:p14="http://schemas.microsoft.com/office/powerpoint/2010/main" val="39792451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b="8398"/>
          <a:stretch/>
        </p:blipFill>
        <p:spPr>
          <a:xfrm>
            <a:off x="999550" y="723901"/>
            <a:ext cx="5452916" cy="9912980"/>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Tree>
    <p:extLst>
      <p:ext uri="{BB962C8B-B14F-4D97-AF65-F5344CB8AC3E}">
        <p14:creationId xmlns:p14="http://schemas.microsoft.com/office/powerpoint/2010/main" val="13731578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b="8398"/>
          <a:stretch/>
        </p:blipFill>
        <p:spPr>
          <a:xfrm>
            <a:off x="999550" y="723901"/>
            <a:ext cx="5452916" cy="9912980"/>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7" name="Llamada rectangular redondeada 4"/>
          <p:cNvSpPr/>
          <p:nvPr/>
        </p:nvSpPr>
        <p:spPr>
          <a:xfrm>
            <a:off x="1140675" y="1660082"/>
            <a:ext cx="4918364" cy="725906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a:solidFill>
            <a:srgbClr val="1A90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116000" rIns="91440" bIns="45720" numCol="1" spcCol="0" rtlCol="0" fromWordArt="0" anchor="t"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2800" dirty="0" smtClean="0"/>
              <a:t>No </a:t>
            </a:r>
            <a:r>
              <a:rPr lang="es-CO" sz="2800" dirty="0"/>
              <a:t>se como </a:t>
            </a:r>
            <a:r>
              <a:rPr lang="es-CO" sz="2800" dirty="0" smtClean="0"/>
              <a:t>agradecerte agente, </a:t>
            </a:r>
            <a:endParaRPr lang="es-CO" sz="2800" dirty="0"/>
          </a:p>
          <a:p>
            <a:pPr algn="ctr"/>
            <a:r>
              <a:rPr lang="es-CO" sz="2800" dirty="0"/>
              <a:t>mira lo </a:t>
            </a:r>
            <a:r>
              <a:rPr lang="es-CO" sz="2800" dirty="0" smtClean="0"/>
              <a:t>mucho que tú y tus ideas han ayudado a nuestro planeta.</a:t>
            </a:r>
            <a:endParaRPr lang="es-CO" sz="2800" dirty="0"/>
          </a:p>
          <a:p>
            <a:pPr algn="ctr"/>
            <a:endParaRPr lang="es-CO" sz="2800" dirty="0"/>
          </a:p>
          <a:p>
            <a:pPr algn="ctr"/>
            <a:r>
              <a:rPr lang="es-CO" sz="2800" dirty="0" smtClean="0"/>
              <a:t>Además has sido fuente de inspiración para nuestro centro de innovación, ellos han aprendido mucho de </a:t>
            </a:r>
            <a:r>
              <a:rPr lang="es-CO" sz="2800" dirty="0" err="1" smtClean="0"/>
              <a:t>tí</a:t>
            </a:r>
            <a:r>
              <a:rPr lang="es-CO" sz="2800" dirty="0" smtClean="0"/>
              <a:t>.</a:t>
            </a:r>
          </a:p>
          <a:p>
            <a:pPr algn="ctr"/>
            <a:endParaRPr lang="es-CO" sz="2800" dirty="0"/>
          </a:p>
          <a:p>
            <a:pPr algn="ctr"/>
            <a:r>
              <a:rPr lang="es-CO" sz="2800" dirty="0" smtClean="0"/>
              <a:t>¡Muchas gracias!</a:t>
            </a:r>
          </a:p>
          <a:p>
            <a:pPr algn="ctr"/>
            <a:endParaRPr lang="es-ES" sz="2800" dirty="0"/>
          </a:p>
          <a:p>
            <a:pPr algn="ctr"/>
            <a:r>
              <a:rPr lang="es-CO" sz="2800" dirty="0" smtClean="0"/>
              <a:t> </a:t>
            </a:r>
            <a:endParaRPr lang="es-CO" sz="2800" dirty="0"/>
          </a:p>
        </p:txBody>
      </p:sp>
      <p:pic>
        <p:nvPicPr>
          <p:cNvPr id="9" name="Imagen 8"/>
          <p:cNvPicPr>
            <a:picLocks noChangeAspect="1"/>
          </p:cNvPicPr>
          <p:nvPr/>
        </p:nvPicPr>
        <p:blipFill rotWithShape="1">
          <a:blip r:embed="rId5" cstate="print">
            <a:duotone>
              <a:prstClr val="black"/>
              <a:srgbClr val="1A9099">
                <a:tint val="45000"/>
                <a:satMod val="400000"/>
              </a:srgbClr>
            </a:duotone>
            <a:extLst>
              <a:ext uri="{BEBA8EAE-BF5A-486C-A8C5-ECC9F3942E4B}">
                <a14:imgProps xmlns:a14="http://schemas.microsoft.com/office/drawing/2010/main">
                  <a14:imgLayer r:embed="rId6">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927822" y="7888791"/>
            <a:ext cx="2346228" cy="2877342"/>
          </a:xfrm>
          <a:prstGeom prst="rect">
            <a:avLst/>
          </a:prstGeom>
        </p:spPr>
      </p:pic>
    </p:spTree>
    <p:extLst>
      <p:ext uri="{BB962C8B-B14F-4D97-AF65-F5344CB8AC3E}">
        <p14:creationId xmlns:p14="http://schemas.microsoft.com/office/powerpoint/2010/main" val="34559732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b="8398"/>
          <a:stretch/>
        </p:blipFill>
        <p:spPr>
          <a:xfrm>
            <a:off x="999550" y="723901"/>
            <a:ext cx="5452916" cy="9912980"/>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10"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a:t>¡</a:t>
            </a:r>
            <a:r>
              <a:rPr lang="es-CO" sz="2800" dirty="0" smtClean="0"/>
              <a:t>Vaya</a:t>
            </a:r>
            <a:r>
              <a:rPr lang="es-CO" sz="2800" dirty="0"/>
              <a:t>!</a:t>
            </a:r>
            <a:r>
              <a:rPr lang="es-CO" sz="2800" dirty="0" smtClean="0"/>
              <a:t>, </a:t>
            </a:r>
            <a:r>
              <a:rPr lang="es-CO" sz="2800" dirty="0"/>
              <a:t>que buen trabajo,</a:t>
            </a:r>
          </a:p>
          <a:p>
            <a:pPr algn="ctr"/>
            <a:r>
              <a:rPr lang="es-CO" sz="2800" dirty="0" smtClean="0"/>
              <a:t>sabía </a:t>
            </a:r>
            <a:r>
              <a:rPr lang="es-CO" sz="2800" dirty="0"/>
              <a:t>que lo </a:t>
            </a:r>
            <a:r>
              <a:rPr lang="es-CO" sz="2800" dirty="0" smtClean="0"/>
              <a:t>lograrías; ya tienes </a:t>
            </a:r>
            <a:r>
              <a:rPr lang="es-CO" sz="2800" dirty="0" smtClean="0"/>
              <a:t>mucha </a:t>
            </a:r>
            <a:r>
              <a:rPr lang="es-CO" sz="2800" dirty="0" smtClean="0"/>
              <a:t>más </a:t>
            </a:r>
            <a:r>
              <a:rPr lang="es-CO" sz="2800" dirty="0" smtClean="0"/>
              <a:t>experiencia. </a:t>
            </a:r>
          </a:p>
          <a:p>
            <a:pPr algn="ctr"/>
            <a:r>
              <a:rPr lang="es-CO" sz="2800" dirty="0" smtClean="0"/>
              <a:t>En este momento eres un agente principiante, pero si sigues así, lograrás ser capitán senior en un muy poco tiempo.</a:t>
            </a:r>
          </a:p>
          <a:p>
            <a:pPr algn="ctr"/>
            <a:r>
              <a:rPr lang="es-CO" sz="2800" dirty="0" smtClean="0"/>
              <a:t>Hoy tienes 33 puntos de experiencia.</a:t>
            </a:r>
            <a:r>
              <a:rPr lang="es-CO" sz="2800" dirty="0" smtClean="0"/>
              <a:t> </a:t>
            </a:r>
            <a:endParaRPr lang="es-CO" sz="2800" dirty="0" smtClean="0"/>
          </a:p>
          <a:p>
            <a:pPr algn="ctr"/>
            <a:endParaRPr lang="es-CO" sz="2800" dirty="0" smtClean="0"/>
          </a:p>
        </p:txBody>
      </p:sp>
      <p:pic>
        <p:nvPicPr>
          <p:cNvPr id="2" name="Imagen 1"/>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1056700" y="874769"/>
            <a:ext cx="977347" cy="977347"/>
          </a:xfrm>
          <a:prstGeom prst="rect">
            <a:avLst/>
          </a:prstGeom>
        </p:spPr>
      </p:pic>
    </p:spTree>
    <p:extLst>
      <p:ext uri="{BB962C8B-B14F-4D97-AF65-F5344CB8AC3E}">
        <p14:creationId xmlns:p14="http://schemas.microsoft.com/office/powerpoint/2010/main" val="21476882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b="8398"/>
          <a:stretch/>
        </p:blipFill>
        <p:spPr>
          <a:xfrm>
            <a:off x="999550" y="723901"/>
            <a:ext cx="5452916" cy="9912980"/>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7" name="Rectángulo redondeado 6"/>
          <p:cNvSpPr/>
          <p:nvPr/>
        </p:nvSpPr>
        <p:spPr>
          <a:xfrm>
            <a:off x="1487633" y="3238500"/>
            <a:ext cx="4476750" cy="4343399"/>
          </a:xfrm>
          <a:prstGeom prst="round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tIns="900000" rtlCol="0" anchor="t"/>
          <a:lstStyle/>
          <a:p>
            <a:pPr algn="ctr"/>
            <a:r>
              <a:rPr lang="es-CO" sz="2400" dirty="0" smtClean="0"/>
              <a:t>Tema: Infraestructura</a:t>
            </a:r>
          </a:p>
          <a:p>
            <a:pPr algn="ctr"/>
            <a:r>
              <a:rPr lang="es-CO" sz="2400" dirty="0" smtClean="0"/>
              <a:t>Tiempo: 10min</a:t>
            </a:r>
          </a:p>
          <a:p>
            <a:pPr algn="ctr"/>
            <a:endParaRPr lang="es-CO" dirty="0" smtClean="0"/>
          </a:p>
          <a:p>
            <a:pPr algn="ctr"/>
            <a:r>
              <a:rPr lang="es-CO" sz="3200" dirty="0" smtClean="0"/>
              <a:t>+</a:t>
            </a:r>
            <a:r>
              <a:rPr lang="es-CO" sz="3200" dirty="0" smtClean="0"/>
              <a:t>33</a:t>
            </a:r>
            <a:r>
              <a:rPr lang="es-CO" sz="3200" dirty="0" smtClean="0"/>
              <a:t> </a:t>
            </a:r>
            <a:r>
              <a:rPr lang="es-CO" sz="3200" dirty="0" smtClean="0"/>
              <a:t>de experiencia</a:t>
            </a:r>
          </a:p>
        </p:txBody>
      </p:sp>
      <p:sp>
        <p:nvSpPr>
          <p:cNvPr id="2" name="Rectángulo redondeado 1"/>
          <p:cNvSpPr/>
          <p:nvPr/>
        </p:nvSpPr>
        <p:spPr>
          <a:xfrm>
            <a:off x="1487633" y="3238500"/>
            <a:ext cx="4476749"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dirty="0"/>
              <a:t>BANG </a:t>
            </a:r>
            <a:r>
              <a:rPr lang="es-CO" sz="3200" dirty="0" smtClean="0"/>
              <a:t>COMPLETADO</a:t>
            </a:r>
            <a:endParaRPr lang="es-ES" sz="3200"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3380" y="6228531"/>
            <a:ext cx="3262370" cy="586236"/>
          </a:xfrm>
          <a:prstGeom prst="rect">
            <a:avLst/>
          </a:prstGeom>
        </p:spPr>
      </p:pic>
      <p:sp>
        <p:nvSpPr>
          <p:cNvPr id="9" name="CuadroTexto 8"/>
          <p:cNvSpPr txBox="1"/>
          <p:nvPr/>
        </p:nvSpPr>
        <p:spPr>
          <a:xfrm>
            <a:off x="1882856" y="6816810"/>
            <a:ext cx="3668377" cy="369332"/>
          </a:xfrm>
          <a:prstGeom prst="rect">
            <a:avLst/>
          </a:prstGeom>
          <a:noFill/>
        </p:spPr>
        <p:txBody>
          <a:bodyPr wrap="none" rtlCol="0">
            <a:spAutoFit/>
          </a:bodyPr>
          <a:lstStyle/>
          <a:p>
            <a:r>
              <a:rPr lang="es-CO" dirty="0" smtClean="0">
                <a:solidFill>
                  <a:schemeClr val="bg1"/>
                </a:solidFill>
              </a:rPr>
              <a:t>Puntos para el próximo rango </a:t>
            </a:r>
            <a:r>
              <a:rPr lang="es-CO" dirty="0" smtClean="0">
                <a:solidFill>
                  <a:schemeClr val="bg1"/>
                </a:solidFill>
              </a:rPr>
              <a:t>33</a:t>
            </a:r>
            <a:r>
              <a:rPr lang="es-CO" dirty="0" smtClean="0">
                <a:solidFill>
                  <a:schemeClr val="bg1"/>
                </a:solidFill>
              </a:rPr>
              <a:t>/100</a:t>
            </a:r>
            <a:endParaRPr lang="es-ES" dirty="0">
              <a:solidFill>
                <a:schemeClr val="bg1"/>
              </a:solidFill>
            </a:endParaRPr>
          </a:p>
        </p:txBody>
      </p:sp>
      <p:sp>
        <p:nvSpPr>
          <p:cNvPr id="10" name="Elipse 9"/>
          <p:cNvSpPr/>
          <p:nvPr/>
        </p:nvSpPr>
        <p:spPr>
          <a:xfrm>
            <a:off x="1863774" y="6228531"/>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t>1</a:t>
            </a:r>
            <a:endParaRPr lang="es-ES" sz="2800" dirty="0"/>
          </a:p>
        </p:txBody>
      </p:sp>
      <p:sp>
        <p:nvSpPr>
          <p:cNvPr id="11" name="CuadroTexto 10"/>
          <p:cNvSpPr txBox="1"/>
          <p:nvPr/>
        </p:nvSpPr>
        <p:spPr>
          <a:xfrm>
            <a:off x="2506989" y="5927495"/>
            <a:ext cx="2642134" cy="369332"/>
          </a:xfrm>
          <a:prstGeom prst="rect">
            <a:avLst/>
          </a:prstGeom>
          <a:noFill/>
        </p:spPr>
        <p:txBody>
          <a:bodyPr wrap="none" rtlCol="0">
            <a:spAutoFit/>
          </a:bodyPr>
          <a:lstStyle/>
          <a:p>
            <a:r>
              <a:rPr lang="es-CO" dirty="0" smtClean="0">
                <a:solidFill>
                  <a:schemeClr val="bg1"/>
                </a:solidFill>
              </a:rPr>
              <a:t>Rango </a:t>
            </a:r>
            <a:r>
              <a:rPr lang="es-CO" dirty="0" smtClean="0">
                <a:solidFill>
                  <a:schemeClr val="bg1"/>
                </a:solidFill>
              </a:rPr>
              <a:t>agente principiante</a:t>
            </a:r>
            <a:endParaRPr lang="es-ES" dirty="0">
              <a:solidFill>
                <a:schemeClr val="bg1"/>
              </a:solidFill>
            </a:endParaRPr>
          </a:p>
        </p:txBody>
      </p:sp>
    </p:spTree>
    <p:extLst>
      <p:ext uri="{BB962C8B-B14F-4D97-AF65-F5344CB8AC3E}">
        <p14:creationId xmlns:p14="http://schemas.microsoft.com/office/powerpoint/2010/main" val="1826188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356" y="3081115"/>
            <a:ext cx="4231999" cy="4231999"/>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6"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smtClean="0"/>
              <a:t>Ya estás a unos cuantos segundos del lugar, por eso es importante que antes </a:t>
            </a:r>
            <a:r>
              <a:rPr lang="es-CO" sz="2800" dirty="0"/>
              <a:t>de que </a:t>
            </a:r>
            <a:r>
              <a:rPr lang="es-CO" sz="2800" dirty="0" smtClean="0"/>
              <a:t>llegues, </a:t>
            </a:r>
            <a:r>
              <a:rPr lang="es-CO" sz="2800" dirty="0" smtClean="0"/>
              <a:t>te explique de qué se trata tu misión. </a:t>
            </a:r>
            <a:endParaRPr lang="es-CO" sz="2800" dirty="0"/>
          </a:p>
        </p:txBody>
      </p:sp>
    </p:spTree>
    <p:extLst>
      <p:ext uri="{BB962C8B-B14F-4D97-AF65-F5344CB8AC3E}">
        <p14:creationId xmlns:p14="http://schemas.microsoft.com/office/powerpoint/2010/main" val="252940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b="8398"/>
          <a:stretch/>
        </p:blipFill>
        <p:spPr>
          <a:xfrm>
            <a:off x="999550" y="723901"/>
            <a:ext cx="5452916" cy="9912980"/>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10"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smtClean="0"/>
              <a:t>Antes de volver al inicio y terminar nuevos Bang, puedes aprender nuevas formas de hacer realidad tus ideas.</a:t>
            </a:r>
          </a:p>
          <a:p>
            <a:pPr algn="ctr"/>
            <a:endParaRPr lang="es-ES" sz="2800" dirty="0"/>
          </a:p>
        </p:txBody>
      </p:sp>
      <p:pic>
        <p:nvPicPr>
          <p:cNvPr id="2" name="Imagen 1"/>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1056700" y="874769"/>
            <a:ext cx="977347" cy="977347"/>
          </a:xfrm>
          <a:prstGeom prst="rect">
            <a:avLst/>
          </a:prstGeom>
        </p:spPr>
      </p:pic>
      <p:sp>
        <p:nvSpPr>
          <p:cNvPr id="5" name="CuadroTexto 4"/>
          <p:cNvSpPr txBox="1"/>
          <p:nvPr/>
        </p:nvSpPr>
        <p:spPr>
          <a:xfrm>
            <a:off x="1545373" y="6196876"/>
            <a:ext cx="1643742" cy="369332"/>
          </a:xfrm>
          <a:prstGeom prst="rect">
            <a:avLst/>
          </a:prstGeom>
          <a:noFill/>
          <a:ln w="63500">
            <a:solidFill>
              <a:schemeClr val="bg1"/>
            </a:solidFill>
          </a:ln>
        </p:spPr>
        <p:txBody>
          <a:bodyPr wrap="square" rtlCol="0">
            <a:spAutoFit/>
          </a:bodyPr>
          <a:lstStyle/>
          <a:p>
            <a:r>
              <a:rPr lang="es-CO" dirty="0" smtClean="0">
                <a:solidFill>
                  <a:schemeClr val="bg1"/>
                </a:solidFill>
              </a:rPr>
              <a:t>Ver tutoriales</a:t>
            </a:r>
            <a:endParaRPr lang="es-CO" dirty="0">
              <a:solidFill>
                <a:schemeClr val="bg1"/>
              </a:solidFill>
            </a:endParaRPr>
          </a:p>
        </p:txBody>
      </p:sp>
      <p:sp>
        <p:nvSpPr>
          <p:cNvPr id="12" name="CuadroTexto 11"/>
          <p:cNvSpPr txBox="1"/>
          <p:nvPr/>
        </p:nvSpPr>
        <p:spPr>
          <a:xfrm>
            <a:off x="4459980" y="6216895"/>
            <a:ext cx="1643742" cy="369332"/>
          </a:xfrm>
          <a:prstGeom prst="rect">
            <a:avLst/>
          </a:prstGeom>
          <a:noFill/>
          <a:ln w="63500">
            <a:solidFill>
              <a:schemeClr val="bg1"/>
            </a:solidFill>
          </a:ln>
        </p:spPr>
        <p:txBody>
          <a:bodyPr wrap="square" rtlCol="0">
            <a:spAutoFit/>
          </a:bodyPr>
          <a:lstStyle/>
          <a:p>
            <a:r>
              <a:rPr lang="es-CO" dirty="0" smtClean="0">
                <a:solidFill>
                  <a:schemeClr val="bg1"/>
                </a:solidFill>
              </a:rPr>
              <a:t>Omitir</a:t>
            </a:r>
            <a:endParaRPr lang="es-CO" dirty="0">
              <a:solidFill>
                <a:schemeClr val="bg1"/>
              </a:solidFill>
            </a:endParaRPr>
          </a:p>
        </p:txBody>
      </p:sp>
    </p:spTree>
    <p:extLst>
      <p:ext uri="{BB962C8B-B14F-4D97-AF65-F5344CB8AC3E}">
        <p14:creationId xmlns:p14="http://schemas.microsoft.com/office/powerpoint/2010/main" val="24819021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952500" y="2495550"/>
            <a:ext cx="5562600" cy="50482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p:cNvSpPr txBox="1"/>
          <p:nvPr/>
        </p:nvSpPr>
        <p:spPr>
          <a:xfrm>
            <a:off x="1409700" y="3524250"/>
            <a:ext cx="4648200" cy="2554545"/>
          </a:xfrm>
          <a:prstGeom prst="rect">
            <a:avLst/>
          </a:prstGeom>
          <a:noFill/>
        </p:spPr>
        <p:txBody>
          <a:bodyPr wrap="square" rtlCol="0">
            <a:spAutoFit/>
          </a:bodyPr>
          <a:lstStyle/>
          <a:p>
            <a:pPr algn="ctr"/>
            <a:r>
              <a:rPr lang="es-CO" sz="4000" b="1" dirty="0" smtClean="0">
                <a:solidFill>
                  <a:schemeClr val="bg1"/>
                </a:solidFill>
              </a:rPr>
              <a:t>Si oprime el botón de ver otras formas de hacer realidad sus ideas. </a:t>
            </a:r>
            <a:endParaRPr lang="es-CO" sz="4000" b="1" dirty="0">
              <a:solidFill>
                <a:schemeClr val="bg1"/>
              </a:solidFill>
            </a:endParaRPr>
          </a:p>
        </p:txBody>
      </p:sp>
    </p:spTree>
    <p:extLst>
      <p:ext uri="{BB962C8B-B14F-4D97-AF65-F5344CB8AC3E}">
        <p14:creationId xmlns:p14="http://schemas.microsoft.com/office/powerpoint/2010/main" val="39147099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2" name="CuadroTexto 1"/>
          <p:cNvSpPr txBox="1"/>
          <p:nvPr/>
        </p:nvSpPr>
        <p:spPr>
          <a:xfrm>
            <a:off x="1127604" y="4717197"/>
            <a:ext cx="2609850" cy="830997"/>
          </a:xfrm>
          <a:prstGeom prst="rect">
            <a:avLst/>
          </a:prstGeom>
          <a:noFill/>
          <a:ln>
            <a:solidFill>
              <a:schemeClr val="tx1"/>
            </a:solidFill>
          </a:ln>
        </p:spPr>
        <p:txBody>
          <a:bodyPr wrap="square" rtlCol="0">
            <a:spAutoFit/>
          </a:bodyPr>
          <a:lstStyle/>
          <a:p>
            <a:pPr algn="ctr"/>
            <a:r>
              <a:rPr lang="es-CO" sz="2400" dirty="0" smtClean="0"/>
              <a:t>Herramientas digitales</a:t>
            </a:r>
            <a:endParaRPr lang="es-CO" sz="2400" dirty="0"/>
          </a:p>
        </p:txBody>
      </p:sp>
      <p:sp>
        <p:nvSpPr>
          <p:cNvPr id="3" name="CuadroTexto 2"/>
          <p:cNvSpPr txBox="1"/>
          <p:nvPr/>
        </p:nvSpPr>
        <p:spPr>
          <a:xfrm>
            <a:off x="3794604" y="4729044"/>
            <a:ext cx="2609850" cy="830997"/>
          </a:xfrm>
          <a:prstGeom prst="rect">
            <a:avLst/>
          </a:prstGeom>
          <a:noFill/>
          <a:ln>
            <a:solidFill>
              <a:schemeClr val="tx1"/>
            </a:solidFill>
          </a:ln>
        </p:spPr>
        <p:txBody>
          <a:bodyPr wrap="square" rtlCol="0">
            <a:spAutoFit/>
          </a:bodyPr>
          <a:lstStyle/>
          <a:p>
            <a:pPr algn="ctr"/>
            <a:r>
              <a:rPr lang="es-CO" sz="2400" dirty="0" smtClean="0"/>
              <a:t>Elementos </a:t>
            </a:r>
            <a:r>
              <a:rPr lang="es-CO" sz="2400" dirty="0" smtClean="0"/>
              <a:t>del entorno</a:t>
            </a:r>
            <a:endParaRPr lang="es-CO" sz="2400" dirty="0"/>
          </a:p>
        </p:txBody>
      </p:sp>
      <p:sp>
        <p:nvSpPr>
          <p:cNvPr id="5" name="CuadroTexto 4"/>
          <p:cNvSpPr txBox="1"/>
          <p:nvPr/>
        </p:nvSpPr>
        <p:spPr>
          <a:xfrm>
            <a:off x="2432529" y="5747580"/>
            <a:ext cx="2609850" cy="461665"/>
          </a:xfrm>
          <a:prstGeom prst="rect">
            <a:avLst/>
          </a:prstGeom>
          <a:noFill/>
          <a:ln>
            <a:solidFill>
              <a:schemeClr val="tx1"/>
            </a:solidFill>
          </a:ln>
        </p:spPr>
        <p:txBody>
          <a:bodyPr wrap="square" rtlCol="0">
            <a:spAutoFit/>
          </a:bodyPr>
          <a:lstStyle/>
          <a:p>
            <a:pPr algn="ctr"/>
            <a:r>
              <a:rPr lang="es-CO" sz="2400" dirty="0" smtClean="0"/>
              <a:t>Plastilina</a:t>
            </a:r>
            <a:endParaRPr lang="es-CO" sz="2400" dirty="0"/>
          </a:p>
        </p:txBody>
      </p:sp>
    </p:spTree>
    <p:extLst>
      <p:ext uri="{BB962C8B-B14F-4D97-AF65-F5344CB8AC3E}">
        <p14:creationId xmlns:p14="http://schemas.microsoft.com/office/powerpoint/2010/main" val="6691085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42357662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952500" y="2495550"/>
            <a:ext cx="5562600" cy="50482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p:cNvSpPr txBox="1"/>
          <p:nvPr/>
        </p:nvSpPr>
        <p:spPr>
          <a:xfrm>
            <a:off x="1409700" y="3524250"/>
            <a:ext cx="4648200" cy="1938992"/>
          </a:xfrm>
          <a:prstGeom prst="rect">
            <a:avLst/>
          </a:prstGeom>
          <a:noFill/>
        </p:spPr>
        <p:txBody>
          <a:bodyPr wrap="square" rtlCol="0">
            <a:spAutoFit/>
          </a:bodyPr>
          <a:lstStyle/>
          <a:p>
            <a:pPr algn="ctr"/>
            <a:r>
              <a:rPr lang="es-CO" sz="4000" b="1" dirty="0" smtClean="0">
                <a:solidFill>
                  <a:schemeClr val="bg1"/>
                </a:solidFill>
              </a:rPr>
              <a:t>En caso de que no oprima el botón de ver los tutoriales.</a:t>
            </a:r>
            <a:endParaRPr lang="es-CO" sz="4000" b="1" dirty="0">
              <a:solidFill>
                <a:schemeClr val="bg1"/>
              </a:solidFill>
            </a:endParaRPr>
          </a:p>
        </p:txBody>
      </p:sp>
    </p:spTree>
    <p:extLst>
      <p:ext uri="{BB962C8B-B14F-4D97-AF65-F5344CB8AC3E}">
        <p14:creationId xmlns:p14="http://schemas.microsoft.com/office/powerpoint/2010/main" val="4590774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89" y="312428"/>
            <a:ext cx="6166311" cy="11111532"/>
          </a:xfrm>
          <a:prstGeom prst="rect">
            <a:avLst/>
          </a:prstGeom>
        </p:spPr>
      </p:pic>
      <p:sp>
        <p:nvSpPr>
          <p:cNvPr id="2" name="Título 1"/>
          <p:cNvSpPr>
            <a:spLocks noGrp="1"/>
          </p:cNvSpPr>
          <p:nvPr>
            <p:ph type="title"/>
          </p:nvPr>
        </p:nvSpPr>
        <p:spPr/>
        <p:txBody>
          <a:bodyPr/>
          <a:lstStyle/>
          <a:p>
            <a:endParaRPr lang="es-ES"/>
          </a:p>
        </p:txBody>
      </p:sp>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15" y="354690"/>
            <a:ext cx="6093086" cy="1098684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641" y="4381078"/>
            <a:ext cx="3567834" cy="1117777"/>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227" y="6040002"/>
            <a:ext cx="3567834" cy="1117777"/>
          </a:xfrm>
          <a:prstGeom prst="rect">
            <a:avLst/>
          </a:prstGeom>
        </p:spPr>
      </p:pic>
      <p:sp>
        <p:nvSpPr>
          <p:cNvPr id="5" name="CuadroTexto 4"/>
          <p:cNvSpPr txBox="1"/>
          <p:nvPr/>
        </p:nvSpPr>
        <p:spPr>
          <a:xfrm>
            <a:off x="2418672" y="4515835"/>
            <a:ext cx="2877019" cy="769441"/>
          </a:xfrm>
          <a:prstGeom prst="rect">
            <a:avLst/>
          </a:prstGeom>
          <a:noFill/>
        </p:spPr>
        <p:txBody>
          <a:bodyPr wrap="square" rtlCol="0">
            <a:spAutoFit/>
          </a:bodyPr>
          <a:lstStyle/>
          <a:p>
            <a:r>
              <a:rPr lang="es-CO" sz="4400" dirty="0" smtClean="0">
                <a:latin typeface="AR CENA" panose="02000000000000000000" pitchFamily="2" charset="0"/>
              </a:rPr>
              <a:t>Nuevo </a:t>
            </a:r>
            <a:r>
              <a:rPr lang="es-CO" sz="4400" dirty="0" err="1" smtClean="0">
                <a:latin typeface="AR CENA" panose="02000000000000000000" pitchFamily="2" charset="0"/>
              </a:rPr>
              <a:t>Bang</a:t>
            </a:r>
            <a:endParaRPr lang="es-ES" sz="4400" dirty="0">
              <a:latin typeface="AR CENA" panose="02000000000000000000" pitchFamily="2" charset="0"/>
            </a:endParaRPr>
          </a:p>
        </p:txBody>
      </p:sp>
      <p:sp>
        <p:nvSpPr>
          <p:cNvPr id="10" name="CuadroTexto 9"/>
          <p:cNvSpPr txBox="1"/>
          <p:nvPr/>
        </p:nvSpPr>
        <p:spPr>
          <a:xfrm>
            <a:off x="2056523" y="5977512"/>
            <a:ext cx="3267242" cy="1200329"/>
          </a:xfrm>
          <a:prstGeom prst="rect">
            <a:avLst/>
          </a:prstGeom>
          <a:noFill/>
        </p:spPr>
        <p:txBody>
          <a:bodyPr wrap="square" rtlCol="0">
            <a:spAutoFit/>
          </a:bodyPr>
          <a:lstStyle/>
          <a:p>
            <a:pPr algn="ctr"/>
            <a:r>
              <a:rPr lang="es-CO" sz="3600" dirty="0" smtClean="0">
                <a:latin typeface="AR CENA" panose="02000000000000000000" pitchFamily="2" charset="0"/>
              </a:rPr>
              <a:t>Retoma tus</a:t>
            </a:r>
          </a:p>
          <a:p>
            <a:pPr algn="ctr"/>
            <a:r>
              <a:rPr lang="es-CO" sz="3600" dirty="0" smtClean="0">
                <a:latin typeface="AR CENA" panose="02000000000000000000" pitchFamily="2" charset="0"/>
              </a:rPr>
              <a:t>ideas</a:t>
            </a:r>
            <a:endParaRPr lang="es-ES" sz="3600" dirty="0">
              <a:latin typeface="AR CENA" panose="02000000000000000000" pitchFamily="2" charset="0"/>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12428"/>
            <a:ext cx="6171285" cy="11111532"/>
          </a:xfrm>
          <a:prstGeom prst="rect">
            <a:avLst/>
          </a:prstGeom>
        </p:spPr>
      </p:pic>
    </p:spTree>
    <p:extLst>
      <p:ext uri="{BB962C8B-B14F-4D97-AF65-F5344CB8AC3E}">
        <p14:creationId xmlns:p14="http://schemas.microsoft.com/office/powerpoint/2010/main" val="219789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1457451" y="3678029"/>
            <a:ext cx="4560005" cy="4340162"/>
            <a:chOff x="2145839" y="3938415"/>
            <a:chExt cx="3589823" cy="3319118"/>
          </a:xfrm>
        </p:grpSpPr>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145839" y="3938415"/>
              <a:ext cx="3589823" cy="3319118"/>
            </a:xfrm>
            <a:prstGeom prst="rect">
              <a:avLst/>
            </a:prstGeom>
          </p:spPr>
        </p:pic>
        <p:sp>
          <p:nvSpPr>
            <p:cNvPr id="7" name="CuadroTexto 6"/>
            <p:cNvSpPr txBox="1"/>
            <p:nvPr/>
          </p:nvSpPr>
          <p:spPr>
            <a:xfrm>
              <a:off x="3595166" y="4260596"/>
              <a:ext cx="725446" cy="1012094"/>
            </a:xfrm>
            <a:prstGeom prst="rect">
              <a:avLst/>
            </a:prstGeom>
            <a:solidFill>
              <a:srgbClr val="E5DFDF"/>
            </a:solidFill>
          </p:spPr>
          <p:txBody>
            <a:bodyPr wrap="square" rtlCol="0">
              <a:spAutoFit/>
            </a:bodyPr>
            <a:lstStyle/>
            <a:p>
              <a:pPr algn="ctr"/>
              <a:r>
                <a:rPr lang="es-CO" sz="8000" b="1" dirty="0"/>
                <a:t>S</a:t>
              </a:r>
            </a:p>
          </p:txBody>
        </p:sp>
        <p:sp>
          <p:nvSpPr>
            <p:cNvPr id="8" name="CuadroTexto 7"/>
            <p:cNvSpPr txBox="1"/>
            <p:nvPr/>
          </p:nvSpPr>
          <p:spPr>
            <a:xfrm>
              <a:off x="4740441" y="5891963"/>
              <a:ext cx="725446" cy="1012094"/>
            </a:xfrm>
            <a:prstGeom prst="rect">
              <a:avLst/>
            </a:prstGeom>
            <a:solidFill>
              <a:srgbClr val="70B1C9"/>
            </a:solidFill>
          </p:spPr>
          <p:txBody>
            <a:bodyPr wrap="square" rtlCol="0">
              <a:spAutoFit/>
            </a:bodyPr>
            <a:lstStyle/>
            <a:p>
              <a:pPr algn="ctr"/>
              <a:r>
                <a:rPr lang="es-CO" sz="8000" b="1" dirty="0"/>
                <a:t>G</a:t>
              </a:r>
            </a:p>
          </p:txBody>
        </p:sp>
        <p:sp>
          <p:nvSpPr>
            <p:cNvPr id="9" name="CuadroTexto 8"/>
            <p:cNvSpPr txBox="1"/>
            <p:nvPr/>
          </p:nvSpPr>
          <p:spPr>
            <a:xfrm>
              <a:off x="2487831" y="5963062"/>
              <a:ext cx="725446" cy="1012094"/>
            </a:xfrm>
            <a:prstGeom prst="rect">
              <a:avLst/>
            </a:prstGeom>
            <a:solidFill>
              <a:srgbClr val="3D3737"/>
            </a:solidFill>
          </p:spPr>
          <p:txBody>
            <a:bodyPr wrap="square" rtlCol="0">
              <a:spAutoFit/>
            </a:bodyPr>
            <a:lstStyle/>
            <a:p>
              <a:pPr algn="ctr"/>
              <a:r>
                <a:rPr lang="es-CO" sz="8000" b="1" dirty="0" smtClean="0"/>
                <a:t>L</a:t>
              </a:r>
              <a:endParaRPr lang="es-CO" sz="8000" b="1" dirty="0"/>
            </a:p>
          </p:txBody>
        </p:sp>
      </p:grpSp>
      <p:grpSp>
        <p:nvGrpSpPr>
          <p:cNvPr id="13" name="Grupo 12"/>
          <p:cNvGrpSpPr/>
          <p:nvPr/>
        </p:nvGrpSpPr>
        <p:grpSpPr>
          <a:xfrm rot="15788761">
            <a:off x="363244" y="5984355"/>
            <a:ext cx="3312947" cy="1819804"/>
            <a:chOff x="4467088" y="4068770"/>
            <a:chExt cx="1379045" cy="859656"/>
          </a:xfrm>
        </p:grpSpPr>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805259">
              <a:off x="5404270" y="4486563"/>
              <a:ext cx="441863" cy="441863"/>
            </a:xfrm>
            <a:prstGeom prst="rect">
              <a:avLst/>
            </a:prstGeom>
          </p:spPr>
        </p:pic>
        <p:cxnSp>
          <p:nvCxnSpPr>
            <p:cNvPr id="15" name="Conector recto 15"/>
            <p:cNvCxnSpPr/>
            <p:nvPr/>
          </p:nvCxnSpPr>
          <p:spPr>
            <a:xfrm rot="11211239" flipH="1" flipV="1">
              <a:off x="4467088" y="4068770"/>
              <a:ext cx="1003050" cy="257093"/>
            </a:xfrm>
            <a:prstGeom prst="curvedConnector3">
              <a:avLst>
                <a:gd name="adj1" fmla="val 97807"/>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7918" y="836932"/>
            <a:ext cx="3262370" cy="586236"/>
          </a:xfrm>
          <a:prstGeom prst="rect">
            <a:avLst/>
          </a:prstGeom>
        </p:spPr>
      </p:pic>
      <p:sp>
        <p:nvSpPr>
          <p:cNvPr id="20" name="Elipse 19"/>
          <p:cNvSpPr/>
          <p:nvPr/>
        </p:nvSpPr>
        <p:spPr>
          <a:xfrm>
            <a:off x="3758312" y="836932"/>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spTree>
    <p:extLst>
      <p:ext uri="{BB962C8B-B14F-4D97-AF65-F5344CB8AC3E}">
        <p14:creationId xmlns:p14="http://schemas.microsoft.com/office/powerpoint/2010/main" val="22069126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CuadroTexto 2"/>
          <p:cNvSpPr txBox="1"/>
          <p:nvPr/>
        </p:nvSpPr>
        <p:spPr>
          <a:xfrm>
            <a:off x="1238250" y="952500"/>
            <a:ext cx="4991100" cy="12003286"/>
          </a:xfrm>
          <a:prstGeom prst="rect">
            <a:avLst/>
          </a:prstGeom>
          <a:noFill/>
        </p:spPr>
        <p:txBody>
          <a:bodyPr wrap="square" rtlCol="0">
            <a:spAutoFit/>
          </a:bodyPr>
          <a:lstStyle/>
          <a:p>
            <a:r>
              <a:rPr lang="es-CO" dirty="0" smtClean="0"/>
              <a:t>0</a:t>
            </a:r>
            <a:r>
              <a:rPr lang="es-CO" dirty="0" smtClean="0"/>
              <a:t>. Agente </a:t>
            </a:r>
            <a:r>
              <a:rPr lang="es-CO" dirty="0"/>
              <a:t>p</a:t>
            </a:r>
            <a:r>
              <a:rPr lang="es-CO" dirty="0" smtClean="0"/>
              <a:t>rincipiante </a:t>
            </a:r>
            <a:r>
              <a:rPr lang="es-CO" dirty="0" smtClean="0"/>
              <a:t>– si completa 3 Bang (marciano bebe)</a:t>
            </a:r>
          </a:p>
          <a:p>
            <a:endParaRPr lang="es-CO" dirty="0"/>
          </a:p>
          <a:p>
            <a:endParaRPr lang="es-CO" dirty="0" smtClean="0"/>
          </a:p>
          <a:p>
            <a:endParaRPr lang="es-CO" dirty="0"/>
          </a:p>
          <a:p>
            <a:endParaRPr lang="es-CO" dirty="0" smtClean="0"/>
          </a:p>
          <a:p>
            <a:endParaRPr lang="es-CO" dirty="0" smtClean="0"/>
          </a:p>
          <a:p>
            <a:endParaRPr lang="es-CO" dirty="0" smtClean="0"/>
          </a:p>
          <a:p>
            <a:pPr marL="342900" indent="-342900">
              <a:buAutoNum type="arabicPeriod"/>
            </a:pPr>
            <a:r>
              <a:rPr lang="es-CO" dirty="0" smtClean="0"/>
              <a:t>Agente Junior </a:t>
            </a:r>
            <a:r>
              <a:rPr lang="es-CO" dirty="0" smtClean="0"/>
              <a:t>– si completa otros tres Bang (marciano mas grande)</a:t>
            </a:r>
          </a:p>
          <a:p>
            <a:pPr marL="342900" indent="-342900">
              <a:buAutoNum type="arabicPeriod"/>
            </a:pPr>
            <a:endParaRPr lang="es-CO" dirty="0"/>
          </a:p>
          <a:p>
            <a:pPr marL="342900" indent="-342900">
              <a:buAutoNum type="arabicPeriod"/>
            </a:pPr>
            <a:endParaRPr lang="es-CO" dirty="0" smtClean="0"/>
          </a:p>
          <a:p>
            <a:pPr marL="342900" indent="-342900">
              <a:buAutoNum type="arabicPeriod"/>
            </a:pPr>
            <a:endParaRPr lang="es-CO" dirty="0"/>
          </a:p>
          <a:p>
            <a:pPr marL="342900" indent="-342900">
              <a:buAutoNum type="arabicPeriod"/>
            </a:pPr>
            <a:endParaRPr lang="es-CO" dirty="0" smtClean="0"/>
          </a:p>
          <a:p>
            <a:pPr marL="342900" indent="-342900">
              <a:buAutoNum type="arabicPeriod"/>
            </a:pPr>
            <a:endParaRPr lang="es-CO" dirty="0" smtClean="0"/>
          </a:p>
          <a:p>
            <a:pPr marL="342900" indent="-342900">
              <a:buAutoNum type="arabicPeriod"/>
            </a:pPr>
            <a:endParaRPr lang="es-CO" dirty="0" smtClean="0"/>
          </a:p>
          <a:p>
            <a:pPr marL="342900" indent="-342900">
              <a:buAutoNum type="arabicPeriod"/>
            </a:pPr>
            <a:r>
              <a:rPr lang="es-CO" dirty="0" smtClean="0"/>
              <a:t>Agente </a:t>
            </a:r>
            <a:r>
              <a:rPr lang="es-CO" dirty="0" err="1" smtClean="0"/>
              <a:t>Semi</a:t>
            </a:r>
            <a:r>
              <a:rPr lang="es-CO" dirty="0" smtClean="0"/>
              <a:t> </a:t>
            </a:r>
            <a:r>
              <a:rPr lang="es-CO" dirty="0" smtClean="0"/>
              <a:t>junior – Si completa otros tres Bang (marciano un poco mas grande)</a:t>
            </a:r>
          </a:p>
          <a:p>
            <a:pPr marL="342900" indent="-342900">
              <a:buAutoNum type="arabicPeriod"/>
            </a:pPr>
            <a:endParaRPr lang="es-CO" dirty="0"/>
          </a:p>
          <a:p>
            <a:pPr marL="342900" indent="-342900">
              <a:buAutoNum type="arabicPeriod"/>
            </a:pPr>
            <a:endParaRPr lang="es-CO" dirty="0" smtClean="0"/>
          </a:p>
          <a:p>
            <a:pPr marL="342900" indent="-342900">
              <a:buAutoNum type="arabicPeriod"/>
            </a:pPr>
            <a:endParaRPr lang="es-CO" dirty="0"/>
          </a:p>
          <a:p>
            <a:pPr marL="342900" indent="-342900">
              <a:buAutoNum type="arabicPeriod"/>
            </a:pPr>
            <a:endParaRPr lang="es-CO" dirty="0" smtClean="0"/>
          </a:p>
          <a:p>
            <a:pPr marL="342900" indent="-342900">
              <a:buAutoNum type="arabicPeriod"/>
            </a:pPr>
            <a:endParaRPr lang="es-CO" dirty="0"/>
          </a:p>
          <a:p>
            <a:pPr marL="342900" indent="-342900">
              <a:buAutoNum type="arabicPeriod"/>
            </a:pPr>
            <a:endParaRPr lang="es-CO" dirty="0" smtClean="0"/>
          </a:p>
          <a:p>
            <a:pPr marL="342900" indent="-342900">
              <a:buAutoNum type="arabicPeriod"/>
            </a:pPr>
            <a:endParaRPr lang="es-CO" dirty="0" smtClean="0"/>
          </a:p>
          <a:p>
            <a:pPr marL="342900" indent="-342900">
              <a:buAutoNum type="arabicPeriod"/>
            </a:pPr>
            <a:r>
              <a:rPr lang="es-CO" dirty="0" smtClean="0"/>
              <a:t>Capitán  </a:t>
            </a:r>
            <a:r>
              <a:rPr lang="es-CO" dirty="0" smtClean="0"/>
              <a:t>– Si completa otros tres Bang (grandes)</a:t>
            </a:r>
            <a:endParaRPr lang="es-CO" dirty="0"/>
          </a:p>
          <a:p>
            <a:pPr marL="342900" indent="-342900">
              <a:buAutoNum type="arabicPeriod"/>
            </a:pPr>
            <a:endParaRPr lang="es-CO" dirty="0" smtClean="0"/>
          </a:p>
          <a:p>
            <a:pPr marL="342900" indent="-342900">
              <a:buAutoNum type="arabicPeriod"/>
            </a:pPr>
            <a:endParaRPr lang="es-CO" dirty="0"/>
          </a:p>
          <a:p>
            <a:pPr marL="342900" indent="-342900">
              <a:buAutoNum type="arabicPeriod"/>
            </a:pPr>
            <a:endParaRPr lang="es-CO" dirty="0" smtClean="0"/>
          </a:p>
          <a:p>
            <a:pPr marL="342900" indent="-342900">
              <a:buAutoNum type="arabicPeriod"/>
            </a:pPr>
            <a:endParaRPr lang="es-CO" dirty="0" smtClean="0"/>
          </a:p>
          <a:p>
            <a:pPr marL="342900" indent="-342900">
              <a:buAutoNum type="arabicPeriod"/>
            </a:pPr>
            <a:endParaRPr lang="es-CO" dirty="0" smtClean="0"/>
          </a:p>
          <a:p>
            <a:pPr marL="342900" indent="-342900">
              <a:buAutoNum type="arabicPeriod"/>
            </a:pPr>
            <a:endParaRPr lang="es-CO" dirty="0" smtClean="0"/>
          </a:p>
          <a:p>
            <a:pPr marL="342900" indent="-342900">
              <a:buAutoNum type="arabicPeriod"/>
            </a:pPr>
            <a:r>
              <a:rPr lang="es-CO" dirty="0" err="1" smtClean="0"/>
              <a:t>Capitan</a:t>
            </a:r>
            <a:r>
              <a:rPr lang="es-CO" dirty="0" smtClean="0"/>
              <a:t> Senior </a:t>
            </a:r>
            <a:r>
              <a:rPr lang="es-CO" dirty="0" smtClean="0"/>
              <a:t>– pro – si completa otros tres Bang (con experiencia)</a:t>
            </a:r>
          </a:p>
          <a:p>
            <a:pPr marL="342900" indent="-342900">
              <a:buAutoNum type="arabicPeriod"/>
            </a:pPr>
            <a:endParaRPr lang="es-CO" dirty="0"/>
          </a:p>
          <a:p>
            <a:pPr marL="342900" indent="-342900">
              <a:buAutoNum type="arabicPeriod"/>
            </a:pPr>
            <a:endParaRPr lang="es-CO" dirty="0" smtClean="0"/>
          </a:p>
          <a:p>
            <a:pPr marL="342900" indent="-342900">
              <a:buAutoNum type="arabicPeriod"/>
            </a:pPr>
            <a:endParaRPr lang="es-CO" dirty="0"/>
          </a:p>
          <a:p>
            <a:pPr marL="342900" indent="-342900">
              <a:buAutoNum type="arabicPeriod"/>
            </a:pPr>
            <a:endParaRPr lang="es-CO" dirty="0" smtClean="0"/>
          </a:p>
          <a:p>
            <a:pPr marL="342900" indent="-342900">
              <a:buAutoNum type="arabicPeriod"/>
            </a:pPr>
            <a:endParaRPr lang="es-CO" dirty="0"/>
          </a:p>
          <a:p>
            <a:endParaRPr lang="es-CO" dirty="0" smtClean="0"/>
          </a:p>
          <a:p>
            <a:endParaRPr lang="es-CO" dirty="0" smtClean="0"/>
          </a:p>
          <a:p>
            <a:endParaRPr lang="es-CO" dirty="0"/>
          </a:p>
        </p:txBody>
      </p:sp>
      <p:pic>
        <p:nvPicPr>
          <p:cNvPr id="5" name="Imagen 4"/>
          <p:cNvPicPr>
            <a:picLocks noChangeAspect="1"/>
          </p:cNvPicPr>
          <p:nvPr/>
        </p:nvPicPr>
        <p:blipFill rotWithShape="1">
          <a:blip r:embed="rId2" cstate="print">
            <a:duotone>
              <a:prstClr val="black"/>
              <a:srgbClr val="1A9099">
                <a:tint val="45000"/>
                <a:satMod val="400000"/>
              </a:srgbClr>
            </a:duotone>
            <a:extLst>
              <a:ext uri="{BEBA8EAE-BF5A-486C-A8C5-ECC9F3942E4B}">
                <a14:imgProps xmlns:a14="http://schemas.microsoft.com/office/drawing/2010/main">
                  <a14:imgLayer r:embed="rId3">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2644093" y="1716091"/>
            <a:ext cx="1089707" cy="1336383"/>
          </a:xfrm>
          <a:prstGeom prst="rect">
            <a:avLst/>
          </a:prstGeom>
        </p:spPr>
      </p:pic>
      <p:pic>
        <p:nvPicPr>
          <p:cNvPr id="6" name="Imagen 5"/>
          <p:cNvPicPr>
            <a:picLocks noChangeAspect="1"/>
          </p:cNvPicPr>
          <p:nvPr/>
        </p:nvPicPr>
        <p:blipFill rotWithShape="1">
          <a:blip r:embed="rId2" cstate="print">
            <a:duotone>
              <a:prstClr val="black"/>
              <a:srgbClr val="1A9099">
                <a:tint val="45000"/>
                <a:satMod val="400000"/>
              </a:srgbClr>
            </a:duotone>
            <a:extLst>
              <a:ext uri="{BEBA8EAE-BF5A-486C-A8C5-ECC9F3942E4B}">
                <a14:imgProps xmlns:a14="http://schemas.microsoft.com/office/drawing/2010/main">
                  <a14:imgLayer r:embed="rId3">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2644093" y="3946382"/>
            <a:ext cx="1089707" cy="1336383"/>
          </a:xfrm>
          <a:prstGeom prst="rect">
            <a:avLst/>
          </a:prstGeom>
        </p:spPr>
      </p:pic>
      <p:pic>
        <p:nvPicPr>
          <p:cNvPr id="7" name="Imagen 6"/>
          <p:cNvPicPr>
            <a:picLocks noChangeAspect="1"/>
          </p:cNvPicPr>
          <p:nvPr/>
        </p:nvPicPr>
        <p:blipFill rotWithShape="1">
          <a:blip r:embed="rId2" cstate="print">
            <a:duotone>
              <a:prstClr val="black"/>
              <a:srgbClr val="1A9099">
                <a:tint val="45000"/>
                <a:satMod val="400000"/>
              </a:srgbClr>
            </a:duotone>
            <a:extLst>
              <a:ext uri="{BEBA8EAE-BF5A-486C-A8C5-ECC9F3942E4B}">
                <a14:imgProps xmlns:a14="http://schemas.microsoft.com/office/drawing/2010/main">
                  <a14:imgLayer r:embed="rId3">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2644093" y="6115200"/>
            <a:ext cx="1089707" cy="1336383"/>
          </a:xfrm>
          <a:prstGeom prst="rect">
            <a:avLst/>
          </a:prstGeom>
        </p:spPr>
      </p:pic>
      <p:pic>
        <p:nvPicPr>
          <p:cNvPr id="8" name="Imagen 7"/>
          <p:cNvPicPr>
            <a:picLocks noChangeAspect="1"/>
          </p:cNvPicPr>
          <p:nvPr/>
        </p:nvPicPr>
        <p:blipFill rotWithShape="1">
          <a:blip r:embed="rId2" cstate="print">
            <a:duotone>
              <a:prstClr val="black"/>
              <a:srgbClr val="1A9099">
                <a:tint val="45000"/>
                <a:satMod val="400000"/>
              </a:srgbClr>
            </a:duotone>
            <a:extLst>
              <a:ext uri="{BEBA8EAE-BF5A-486C-A8C5-ECC9F3942E4B}">
                <a14:imgProps xmlns:a14="http://schemas.microsoft.com/office/drawing/2010/main">
                  <a14:imgLayer r:embed="rId3">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2566266" y="8284018"/>
            <a:ext cx="1089707" cy="1336383"/>
          </a:xfrm>
          <a:prstGeom prst="rect">
            <a:avLst/>
          </a:prstGeom>
        </p:spPr>
      </p:pic>
      <p:pic>
        <p:nvPicPr>
          <p:cNvPr id="9" name="Imagen 8"/>
          <p:cNvPicPr>
            <a:picLocks noChangeAspect="1"/>
          </p:cNvPicPr>
          <p:nvPr/>
        </p:nvPicPr>
        <p:blipFill rotWithShape="1">
          <a:blip r:embed="rId4" cstate="print">
            <a:duotone>
              <a:prstClr val="black"/>
              <a:srgbClr val="1A9099">
                <a:tint val="45000"/>
                <a:satMod val="400000"/>
              </a:srgbClr>
            </a:duotone>
            <a:extLst>
              <a:ext uri="{BEBA8EAE-BF5A-486C-A8C5-ECC9F3942E4B}">
                <a14:imgProps xmlns:a14="http://schemas.microsoft.com/office/drawing/2010/main">
                  <a14:imgLayer r:embed="rId3">
                    <a14:imgEffect>
                      <a14:backgroundRemoval t="462" b="99615" l="4734" r="96095">
                        <a14:foregroundMark x1="49822" y1="14385" x2="49822" y2="14385"/>
                        <a14:foregroundMark x1="45562" y1="21769" x2="45562" y2="21769"/>
                        <a14:foregroundMark x1="55503" y1="22154" x2="55503" y2="22154"/>
                        <a14:foregroundMark x1="52189" y1="16308" x2="52189" y2="16308"/>
                        <a14:foregroundMark x1="47456" y1="17000" x2="47456" y2="17000"/>
                        <a14:foregroundMark x1="41893" y1="21308" x2="41893" y2="21308"/>
                        <a14:foregroundMark x1="58817" y1="21538" x2="58817" y2="21538"/>
                        <a14:foregroundMark x1="43905" y1="23692" x2="43905" y2="23692"/>
                        <a14:foregroundMark x1="54793" y1="24154" x2="54793" y2="24154"/>
                      </a14:backgroundRemoval>
                    </a14:imgEffect>
                  </a14:imgLayer>
                </a14:imgProps>
              </a:ext>
              <a:ext uri="{28A0092B-C50C-407E-A947-70E740481C1C}">
                <a14:useLocalDpi xmlns:a14="http://schemas.microsoft.com/office/drawing/2010/main" val="0"/>
              </a:ext>
            </a:extLst>
          </a:blip>
          <a:srcRect b="20286"/>
          <a:stretch/>
        </p:blipFill>
        <p:spPr>
          <a:xfrm>
            <a:off x="2644093" y="10105806"/>
            <a:ext cx="1011880" cy="1240938"/>
          </a:xfrm>
          <a:prstGeom prst="rect">
            <a:avLst/>
          </a:prstGeom>
        </p:spPr>
      </p:pic>
      <p:sp>
        <p:nvSpPr>
          <p:cNvPr id="2" name="CuadroTexto 1"/>
          <p:cNvSpPr txBox="1"/>
          <p:nvPr/>
        </p:nvSpPr>
        <p:spPr>
          <a:xfrm>
            <a:off x="304800" y="304800"/>
            <a:ext cx="5660571" cy="461665"/>
          </a:xfrm>
          <a:prstGeom prst="rect">
            <a:avLst/>
          </a:prstGeom>
          <a:noFill/>
        </p:spPr>
        <p:txBody>
          <a:bodyPr wrap="square" rtlCol="0">
            <a:spAutoFit/>
          </a:bodyPr>
          <a:lstStyle/>
          <a:p>
            <a:r>
              <a:rPr lang="es-CO" sz="2400" b="1" dirty="0" smtClean="0">
                <a:solidFill>
                  <a:srgbClr val="FF0000"/>
                </a:solidFill>
              </a:rPr>
              <a:t>ANEXO</a:t>
            </a:r>
            <a:endParaRPr lang="es-CO" sz="2400" b="1" dirty="0">
              <a:solidFill>
                <a:srgbClr val="FF0000"/>
              </a:solidFill>
            </a:endParaRPr>
          </a:p>
        </p:txBody>
      </p:sp>
    </p:spTree>
    <p:extLst>
      <p:ext uri="{BB962C8B-B14F-4D97-AF65-F5344CB8AC3E}">
        <p14:creationId xmlns:p14="http://schemas.microsoft.com/office/powerpoint/2010/main" val="13903860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3758312" y="436235"/>
            <a:ext cx="3121408" cy="552612"/>
            <a:chOff x="3758312" y="874385"/>
            <a:chExt cx="3121408" cy="552612"/>
          </a:xfrm>
        </p:grpSpPr>
        <p:sp>
          <p:nvSpPr>
            <p:cNvPr id="6" name="Terminador 5"/>
            <p:cNvSpPr/>
            <p:nvPr/>
          </p:nvSpPr>
          <p:spPr>
            <a:xfrm>
              <a:off x="4014282" y="874386"/>
              <a:ext cx="2865438" cy="552611"/>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erminador 6"/>
            <p:cNvSpPr/>
            <p:nvPr/>
          </p:nvSpPr>
          <p:spPr>
            <a:xfrm>
              <a:off x="4120904" y="874385"/>
              <a:ext cx="546346" cy="552612"/>
            </a:xfrm>
            <a:prstGeom prst="flowChartTermina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p:cNvSpPr/>
            <p:nvPr/>
          </p:nvSpPr>
          <p:spPr>
            <a:xfrm>
              <a:off x="3758312" y="874385"/>
              <a:ext cx="511940" cy="552611"/>
            </a:xfrm>
            <a:prstGeom prst="ellipse">
              <a:avLst/>
            </a:prstGeom>
            <a:solidFill>
              <a:srgbClr val="860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t>0</a:t>
              </a:r>
              <a:endParaRPr lang="es-ES" sz="2800" dirty="0"/>
            </a:p>
          </p:txBody>
        </p:sp>
      </p:grpSp>
      <p:sp>
        <p:nvSpPr>
          <p:cNvPr id="9" name="Rectángulo 8"/>
          <p:cNvSpPr/>
          <p:nvPr/>
        </p:nvSpPr>
        <p:spPr>
          <a:xfrm>
            <a:off x="4648200" y="988846"/>
            <a:ext cx="2224693" cy="1000572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4886303" y="1134832"/>
            <a:ext cx="1767793" cy="1767793"/>
          </a:xfrm>
          <a:prstGeom prst="rect">
            <a:avLst/>
          </a:prstGeom>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846" y="3305631"/>
            <a:ext cx="1069399" cy="1069399"/>
          </a:xfrm>
          <a:prstGeom prst="rect">
            <a:avLst/>
          </a:prstGeom>
        </p:spPr>
      </p:pic>
      <p:sp>
        <p:nvSpPr>
          <p:cNvPr id="12" name="CuadroTexto 11"/>
          <p:cNvSpPr txBox="1"/>
          <p:nvPr/>
        </p:nvSpPr>
        <p:spPr>
          <a:xfrm>
            <a:off x="4757597" y="5219409"/>
            <a:ext cx="2005896" cy="461665"/>
          </a:xfrm>
          <a:prstGeom prst="rect">
            <a:avLst/>
          </a:prstGeom>
          <a:noFill/>
        </p:spPr>
        <p:txBody>
          <a:bodyPr wrap="square" rtlCol="0">
            <a:spAutoFit/>
          </a:bodyPr>
          <a:lstStyle/>
          <a:p>
            <a:r>
              <a:rPr lang="es-CO" sz="2400" b="1" dirty="0" smtClean="0">
                <a:solidFill>
                  <a:schemeClr val="bg1"/>
                </a:solidFill>
              </a:rPr>
              <a:t>Problemática</a:t>
            </a:r>
            <a:endParaRPr lang="es-CO" sz="2400" b="1" dirty="0">
              <a:solidFill>
                <a:schemeClr val="bg1"/>
              </a:solidFill>
            </a:endParaRPr>
          </a:p>
        </p:txBody>
      </p:sp>
      <p:sp>
        <p:nvSpPr>
          <p:cNvPr id="13" name="CuadroTexto 12"/>
          <p:cNvSpPr txBox="1"/>
          <p:nvPr/>
        </p:nvSpPr>
        <p:spPr>
          <a:xfrm>
            <a:off x="4767251" y="5991708"/>
            <a:ext cx="2005896" cy="461665"/>
          </a:xfrm>
          <a:prstGeom prst="rect">
            <a:avLst/>
          </a:prstGeom>
          <a:noFill/>
        </p:spPr>
        <p:txBody>
          <a:bodyPr wrap="square" rtlCol="0">
            <a:spAutoFit/>
          </a:bodyPr>
          <a:lstStyle/>
          <a:p>
            <a:pPr algn="ctr"/>
            <a:r>
              <a:rPr lang="es-CO" sz="2400" b="1" dirty="0" smtClean="0">
                <a:solidFill>
                  <a:schemeClr val="bg1"/>
                </a:solidFill>
              </a:rPr>
              <a:t>Solución</a:t>
            </a:r>
            <a:endParaRPr lang="es-CO" sz="2400" b="1" dirty="0">
              <a:solidFill>
                <a:schemeClr val="bg1"/>
              </a:solidFill>
            </a:endParaRPr>
          </a:p>
        </p:txBody>
      </p:sp>
      <p:sp>
        <p:nvSpPr>
          <p:cNvPr id="14" name="Rectángulo 13"/>
          <p:cNvSpPr/>
          <p:nvPr/>
        </p:nvSpPr>
        <p:spPr>
          <a:xfrm>
            <a:off x="4886302" y="6704245"/>
            <a:ext cx="1767793" cy="1201241"/>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4876647" y="8102274"/>
            <a:ext cx="1767793" cy="1201241"/>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4886302" y="9500303"/>
            <a:ext cx="1767793" cy="1201241"/>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Flecha derecha 16"/>
          <p:cNvSpPr/>
          <p:nvPr/>
        </p:nvSpPr>
        <p:spPr>
          <a:xfrm>
            <a:off x="3432073" y="3476032"/>
            <a:ext cx="1504950" cy="8763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p:cNvSpPr txBox="1"/>
          <p:nvPr/>
        </p:nvSpPr>
        <p:spPr>
          <a:xfrm>
            <a:off x="1" y="-45470"/>
            <a:ext cx="7380288" cy="523220"/>
          </a:xfrm>
          <a:prstGeom prst="rect">
            <a:avLst/>
          </a:prstGeom>
          <a:noFill/>
        </p:spPr>
        <p:txBody>
          <a:bodyPr wrap="square" rtlCol="0">
            <a:spAutoFit/>
          </a:bodyPr>
          <a:lstStyle/>
          <a:p>
            <a:r>
              <a:rPr lang="es-CO" sz="2800" b="1" dirty="0" smtClean="0">
                <a:solidFill>
                  <a:srgbClr val="FF0000"/>
                </a:solidFill>
              </a:rPr>
              <a:t>Si el usuario erróneamente oprime el Bang…</a:t>
            </a:r>
            <a:endParaRPr lang="es-CO" sz="2800" b="1" dirty="0">
              <a:solidFill>
                <a:srgbClr val="FF0000"/>
              </a:solidFill>
            </a:endParaRPr>
          </a:p>
        </p:txBody>
      </p:sp>
      <p:sp>
        <p:nvSpPr>
          <p:cNvPr id="2" name="Rectángulo 1"/>
          <p:cNvSpPr/>
          <p:nvPr/>
        </p:nvSpPr>
        <p:spPr>
          <a:xfrm>
            <a:off x="700891" y="559295"/>
            <a:ext cx="5943549" cy="10579530"/>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p:cNvSpPr/>
          <p:nvPr/>
        </p:nvSpPr>
        <p:spPr>
          <a:xfrm>
            <a:off x="2025950" y="2940097"/>
            <a:ext cx="3689350" cy="1569660"/>
          </a:xfrm>
          <a:prstGeom prst="rect">
            <a:avLst/>
          </a:prstGeom>
          <a:solidFill>
            <a:schemeClr val="tx1">
              <a:alpha val="23000"/>
            </a:schemeClr>
          </a:solidFill>
        </p:spPr>
        <p:txBody>
          <a:bodyPr>
            <a:spAutoFit/>
          </a:bodyPr>
          <a:lstStyle/>
          <a:p>
            <a:pPr algn="ctr"/>
            <a:r>
              <a:rPr lang="es-CO" sz="2400" dirty="0" smtClean="0">
                <a:solidFill>
                  <a:schemeClr val="bg1"/>
                </a:solidFill>
              </a:rPr>
              <a:t>Deseas volver al inicio, si oprimes “si”, </a:t>
            </a:r>
            <a:r>
              <a:rPr lang="es-CO" sz="2400" dirty="0" err="1" smtClean="0">
                <a:solidFill>
                  <a:schemeClr val="bg1"/>
                </a:solidFill>
              </a:rPr>
              <a:t>perderas</a:t>
            </a:r>
            <a:r>
              <a:rPr lang="es-CO" sz="2400" dirty="0" smtClean="0">
                <a:solidFill>
                  <a:schemeClr val="bg1"/>
                </a:solidFill>
              </a:rPr>
              <a:t> todo el proceso que llevas </a:t>
            </a:r>
            <a:r>
              <a:rPr lang="es-CO" sz="2400" dirty="0" err="1" smtClean="0">
                <a:solidFill>
                  <a:schemeClr val="bg1"/>
                </a:solidFill>
              </a:rPr>
              <a:t>hast</a:t>
            </a:r>
            <a:r>
              <a:rPr lang="es-CO" sz="2400" dirty="0" smtClean="0">
                <a:solidFill>
                  <a:schemeClr val="bg1"/>
                </a:solidFill>
              </a:rPr>
              <a:t> el momento.</a:t>
            </a:r>
            <a:endParaRPr lang="es-CO" sz="2400" dirty="0">
              <a:solidFill>
                <a:schemeClr val="bg1"/>
              </a:solidFill>
            </a:endParaRPr>
          </a:p>
        </p:txBody>
      </p:sp>
      <p:sp>
        <p:nvSpPr>
          <p:cNvPr id="20" name="Rectángulo 19"/>
          <p:cNvSpPr/>
          <p:nvPr/>
        </p:nvSpPr>
        <p:spPr>
          <a:xfrm>
            <a:off x="1999095" y="4789726"/>
            <a:ext cx="720796" cy="461665"/>
          </a:xfrm>
          <a:prstGeom prst="rect">
            <a:avLst/>
          </a:prstGeom>
          <a:solidFill>
            <a:schemeClr val="tx1">
              <a:alpha val="23000"/>
            </a:schemeClr>
          </a:solidFill>
        </p:spPr>
        <p:txBody>
          <a:bodyPr wrap="square">
            <a:spAutoFit/>
          </a:bodyPr>
          <a:lstStyle/>
          <a:p>
            <a:pPr algn="ctr"/>
            <a:r>
              <a:rPr lang="es-CO" sz="2400" dirty="0" smtClean="0">
                <a:solidFill>
                  <a:schemeClr val="bg1"/>
                </a:solidFill>
              </a:rPr>
              <a:t>SI</a:t>
            </a:r>
            <a:endParaRPr lang="es-CO" sz="2400" dirty="0">
              <a:solidFill>
                <a:schemeClr val="bg1"/>
              </a:solidFill>
            </a:endParaRPr>
          </a:p>
        </p:txBody>
      </p:sp>
      <p:sp>
        <p:nvSpPr>
          <p:cNvPr id="21" name="Rectángulo 20"/>
          <p:cNvSpPr/>
          <p:nvPr/>
        </p:nvSpPr>
        <p:spPr>
          <a:xfrm>
            <a:off x="3333911" y="4821762"/>
            <a:ext cx="2614924" cy="461665"/>
          </a:xfrm>
          <a:prstGeom prst="rect">
            <a:avLst/>
          </a:prstGeom>
          <a:solidFill>
            <a:schemeClr val="tx1">
              <a:alpha val="23000"/>
            </a:schemeClr>
          </a:solidFill>
        </p:spPr>
        <p:txBody>
          <a:bodyPr wrap="square">
            <a:spAutoFit/>
          </a:bodyPr>
          <a:lstStyle/>
          <a:p>
            <a:pPr algn="ctr"/>
            <a:r>
              <a:rPr lang="es-CO" sz="2400" dirty="0" smtClean="0">
                <a:solidFill>
                  <a:schemeClr val="bg1"/>
                </a:solidFill>
              </a:rPr>
              <a:t>CANCELAR</a:t>
            </a:r>
            <a:endParaRPr lang="es-CO" sz="2400" dirty="0">
              <a:solidFill>
                <a:schemeClr val="bg1"/>
              </a:solidFill>
            </a:endParaRPr>
          </a:p>
        </p:txBody>
      </p:sp>
    </p:spTree>
    <p:extLst>
      <p:ext uri="{BB962C8B-B14F-4D97-AF65-F5344CB8AC3E}">
        <p14:creationId xmlns:p14="http://schemas.microsoft.com/office/powerpoint/2010/main" val="438061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00" y="7492042"/>
            <a:ext cx="2334200" cy="3161905"/>
          </a:xfrm>
          <a:prstGeom prst="rect">
            <a:avLst/>
          </a:prstGeom>
        </p:spPr>
      </p:pic>
      <p:sp>
        <p:nvSpPr>
          <p:cNvPr id="5" name="Llamada rectangular redondeada 4"/>
          <p:cNvSpPr/>
          <p:nvPr/>
        </p:nvSpPr>
        <p:spPr>
          <a:xfrm>
            <a:off x="1295401" y="1579418"/>
            <a:ext cx="4918364" cy="7493577"/>
          </a:xfrm>
          <a:custGeom>
            <a:avLst/>
            <a:gdLst>
              <a:gd name="connsiteX0" fmla="*/ 0 w 4322619"/>
              <a:gd name="connsiteY0" fmla="*/ 720451 h 6068291"/>
              <a:gd name="connsiteX1" fmla="*/ 720451 w 4322619"/>
              <a:gd name="connsiteY1" fmla="*/ 0 h 6068291"/>
              <a:gd name="connsiteX2" fmla="*/ 720437 w 4322619"/>
              <a:gd name="connsiteY2" fmla="*/ 0 h 6068291"/>
              <a:gd name="connsiteX3" fmla="*/ 720437 w 4322619"/>
              <a:gd name="connsiteY3" fmla="*/ 0 h 6068291"/>
              <a:gd name="connsiteX4" fmla="*/ 1801091 w 4322619"/>
              <a:gd name="connsiteY4" fmla="*/ 0 h 6068291"/>
              <a:gd name="connsiteX5" fmla="*/ 3602168 w 4322619"/>
              <a:gd name="connsiteY5" fmla="*/ 0 h 6068291"/>
              <a:gd name="connsiteX6" fmla="*/ 4322619 w 4322619"/>
              <a:gd name="connsiteY6" fmla="*/ 720451 h 6068291"/>
              <a:gd name="connsiteX7" fmla="*/ 4322619 w 4322619"/>
              <a:gd name="connsiteY7" fmla="*/ 3539836 h 6068291"/>
              <a:gd name="connsiteX8" fmla="*/ 4322619 w 4322619"/>
              <a:gd name="connsiteY8" fmla="*/ 3539836 h 6068291"/>
              <a:gd name="connsiteX9" fmla="*/ 4322619 w 4322619"/>
              <a:gd name="connsiteY9" fmla="*/ 5056909 h 6068291"/>
              <a:gd name="connsiteX10" fmla="*/ 4322619 w 4322619"/>
              <a:gd name="connsiteY10" fmla="*/ 5347840 h 6068291"/>
              <a:gd name="connsiteX11" fmla="*/ 3602168 w 4322619"/>
              <a:gd name="connsiteY11" fmla="*/ 6068291 h 6068291"/>
              <a:gd name="connsiteX12" fmla="*/ 1801091 w 4322619"/>
              <a:gd name="connsiteY12" fmla="*/ 6068291 h 6068291"/>
              <a:gd name="connsiteX13" fmla="*/ 1260778 w 4322619"/>
              <a:gd name="connsiteY13" fmla="*/ 6826827 h 6068291"/>
              <a:gd name="connsiteX14" fmla="*/ 720437 w 4322619"/>
              <a:gd name="connsiteY14" fmla="*/ 6068291 h 6068291"/>
              <a:gd name="connsiteX15" fmla="*/ 720451 w 4322619"/>
              <a:gd name="connsiteY15" fmla="*/ 6068291 h 6068291"/>
              <a:gd name="connsiteX16" fmla="*/ 0 w 4322619"/>
              <a:gd name="connsiteY16" fmla="*/ 5347840 h 6068291"/>
              <a:gd name="connsiteX17" fmla="*/ 0 w 4322619"/>
              <a:gd name="connsiteY17" fmla="*/ 5056909 h 6068291"/>
              <a:gd name="connsiteX18" fmla="*/ 0 w 4322619"/>
              <a:gd name="connsiteY18" fmla="*/ 3539836 h 6068291"/>
              <a:gd name="connsiteX19" fmla="*/ 0 w 4322619"/>
              <a:gd name="connsiteY19" fmla="*/ 3539836 h 6068291"/>
              <a:gd name="connsiteX20" fmla="*/ 0 w 4322619"/>
              <a:gd name="connsiteY20" fmla="*/ 720451 h 6068291"/>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720451 w 4322619"/>
              <a:gd name="connsiteY15" fmla="*/ 6068291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720437 w 4322619"/>
              <a:gd name="connsiteY14" fmla="*/ 6068291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1676415 w 4322619"/>
              <a:gd name="connsiteY15" fmla="*/ 61929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6826827"/>
              <a:gd name="connsiteX1" fmla="*/ 720451 w 4322619"/>
              <a:gd name="connsiteY1" fmla="*/ 0 h 6826827"/>
              <a:gd name="connsiteX2" fmla="*/ 720437 w 4322619"/>
              <a:gd name="connsiteY2" fmla="*/ 0 h 6826827"/>
              <a:gd name="connsiteX3" fmla="*/ 720437 w 4322619"/>
              <a:gd name="connsiteY3" fmla="*/ 0 h 6826827"/>
              <a:gd name="connsiteX4" fmla="*/ 1801091 w 4322619"/>
              <a:gd name="connsiteY4" fmla="*/ 0 h 6826827"/>
              <a:gd name="connsiteX5" fmla="*/ 3602168 w 4322619"/>
              <a:gd name="connsiteY5" fmla="*/ 0 h 6826827"/>
              <a:gd name="connsiteX6" fmla="*/ 4322619 w 4322619"/>
              <a:gd name="connsiteY6" fmla="*/ 720451 h 6826827"/>
              <a:gd name="connsiteX7" fmla="*/ 4322619 w 4322619"/>
              <a:gd name="connsiteY7" fmla="*/ 3539836 h 6826827"/>
              <a:gd name="connsiteX8" fmla="*/ 4322619 w 4322619"/>
              <a:gd name="connsiteY8" fmla="*/ 3539836 h 6826827"/>
              <a:gd name="connsiteX9" fmla="*/ 4322619 w 4322619"/>
              <a:gd name="connsiteY9" fmla="*/ 5056909 h 6826827"/>
              <a:gd name="connsiteX10" fmla="*/ 4322619 w 4322619"/>
              <a:gd name="connsiteY10" fmla="*/ 5347840 h 6826827"/>
              <a:gd name="connsiteX11" fmla="*/ 3602168 w 4322619"/>
              <a:gd name="connsiteY11" fmla="*/ 6068291 h 6826827"/>
              <a:gd name="connsiteX12" fmla="*/ 2237509 w 4322619"/>
              <a:gd name="connsiteY12" fmla="*/ 6234545 h 6826827"/>
              <a:gd name="connsiteX13" fmla="*/ 1260778 w 4322619"/>
              <a:gd name="connsiteY13" fmla="*/ 6826827 h 6826827"/>
              <a:gd name="connsiteX14" fmla="*/ 1343892 w 4322619"/>
              <a:gd name="connsiteY14" fmla="*/ 6380018 h 6826827"/>
              <a:gd name="connsiteX15" fmla="*/ 990615 w 4322619"/>
              <a:gd name="connsiteY15" fmla="*/ 6116782 h 6826827"/>
              <a:gd name="connsiteX16" fmla="*/ 0 w 4322619"/>
              <a:gd name="connsiteY16" fmla="*/ 5347840 h 6826827"/>
              <a:gd name="connsiteX17" fmla="*/ 0 w 4322619"/>
              <a:gd name="connsiteY17" fmla="*/ 5056909 h 6826827"/>
              <a:gd name="connsiteX18" fmla="*/ 0 w 4322619"/>
              <a:gd name="connsiteY18" fmla="*/ 3539836 h 6826827"/>
              <a:gd name="connsiteX19" fmla="*/ 0 w 4322619"/>
              <a:gd name="connsiteY19" fmla="*/ 3539836 h 6826827"/>
              <a:gd name="connsiteX20" fmla="*/ 0 w 4322619"/>
              <a:gd name="connsiteY20" fmla="*/ 720451 h 68268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237509 w 4322619"/>
              <a:gd name="connsiteY12" fmla="*/ 623454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602168 w 4322619"/>
              <a:gd name="connsiteY11" fmla="*/ 606829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36427"/>
              <a:gd name="connsiteX1" fmla="*/ 720451 w 4322619"/>
              <a:gd name="connsiteY1" fmla="*/ 0 h 7436427"/>
              <a:gd name="connsiteX2" fmla="*/ 720437 w 4322619"/>
              <a:gd name="connsiteY2" fmla="*/ 0 h 7436427"/>
              <a:gd name="connsiteX3" fmla="*/ 720437 w 4322619"/>
              <a:gd name="connsiteY3" fmla="*/ 0 h 7436427"/>
              <a:gd name="connsiteX4" fmla="*/ 1801091 w 4322619"/>
              <a:gd name="connsiteY4" fmla="*/ 0 h 7436427"/>
              <a:gd name="connsiteX5" fmla="*/ 3602168 w 4322619"/>
              <a:gd name="connsiteY5" fmla="*/ 0 h 7436427"/>
              <a:gd name="connsiteX6" fmla="*/ 4322619 w 4322619"/>
              <a:gd name="connsiteY6" fmla="*/ 720451 h 7436427"/>
              <a:gd name="connsiteX7" fmla="*/ 4322619 w 4322619"/>
              <a:gd name="connsiteY7" fmla="*/ 3539836 h 7436427"/>
              <a:gd name="connsiteX8" fmla="*/ 4322619 w 4322619"/>
              <a:gd name="connsiteY8" fmla="*/ 3539836 h 7436427"/>
              <a:gd name="connsiteX9" fmla="*/ 4322619 w 4322619"/>
              <a:gd name="connsiteY9" fmla="*/ 5056909 h 7436427"/>
              <a:gd name="connsiteX10" fmla="*/ 4322619 w 4322619"/>
              <a:gd name="connsiteY10" fmla="*/ 5347840 h 7436427"/>
              <a:gd name="connsiteX11" fmla="*/ 3583118 w 4322619"/>
              <a:gd name="connsiteY11" fmla="*/ 6315941 h 7436427"/>
              <a:gd name="connsiteX12" fmla="*/ 2466109 w 4322619"/>
              <a:gd name="connsiteY12" fmla="*/ 6482195 h 7436427"/>
              <a:gd name="connsiteX13" fmla="*/ 1184578 w 4322619"/>
              <a:gd name="connsiteY13" fmla="*/ 7436427 h 7436427"/>
              <a:gd name="connsiteX14" fmla="*/ 1343892 w 4322619"/>
              <a:gd name="connsiteY14" fmla="*/ 6380018 h 7436427"/>
              <a:gd name="connsiteX15" fmla="*/ 990615 w 4322619"/>
              <a:gd name="connsiteY15" fmla="*/ 6116782 h 7436427"/>
              <a:gd name="connsiteX16" fmla="*/ 0 w 4322619"/>
              <a:gd name="connsiteY16" fmla="*/ 5347840 h 7436427"/>
              <a:gd name="connsiteX17" fmla="*/ 0 w 4322619"/>
              <a:gd name="connsiteY17" fmla="*/ 5056909 h 7436427"/>
              <a:gd name="connsiteX18" fmla="*/ 0 w 4322619"/>
              <a:gd name="connsiteY18" fmla="*/ 3539836 h 7436427"/>
              <a:gd name="connsiteX19" fmla="*/ 0 w 4322619"/>
              <a:gd name="connsiteY19" fmla="*/ 3539836 h 7436427"/>
              <a:gd name="connsiteX20" fmla="*/ 0 w 4322619"/>
              <a:gd name="connsiteY20" fmla="*/ 720451 h 743642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343892 w 4322619"/>
              <a:gd name="connsiteY14" fmla="*/ 63800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990615 w 4322619"/>
              <a:gd name="connsiteY15" fmla="*/ 61167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30728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812683 w 4322619"/>
              <a:gd name="connsiteY14" fmla="*/ 641811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466109 w 4322619"/>
              <a:gd name="connsiteY12" fmla="*/ 64821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 name="connsiteX0" fmla="*/ 0 w 4322619"/>
              <a:gd name="connsiteY0" fmla="*/ 720451 h 7493577"/>
              <a:gd name="connsiteX1" fmla="*/ 720451 w 4322619"/>
              <a:gd name="connsiteY1" fmla="*/ 0 h 7493577"/>
              <a:gd name="connsiteX2" fmla="*/ 720437 w 4322619"/>
              <a:gd name="connsiteY2" fmla="*/ 0 h 7493577"/>
              <a:gd name="connsiteX3" fmla="*/ 720437 w 4322619"/>
              <a:gd name="connsiteY3" fmla="*/ 0 h 7493577"/>
              <a:gd name="connsiteX4" fmla="*/ 1801091 w 4322619"/>
              <a:gd name="connsiteY4" fmla="*/ 0 h 7493577"/>
              <a:gd name="connsiteX5" fmla="*/ 3602168 w 4322619"/>
              <a:gd name="connsiteY5" fmla="*/ 0 h 7493577"/>
              <a:gd name="connsiteX6" fmla="*/ 4322619 w 4322619"/>
              <a:gd name="connsiteY6" fmla="*/ 720451 h 7493577"/>
              <a:gd name="connsiteX7" fmla="*/ 4322619 w 4322619"/>
              <a:gd name="connsiteY7" fmla="*/ 3539836 h 7493577"/>
              <a:gd name="connsiteX8" fmla="*/ 4322619 w 4322619"/>
              <a:gd name="connsiteY8" fmla="*/ 3539836 h 7493577"/>
              <a:gd name="connsiteX9" fmla="*/ 4322619 w 4322619"/>
              <a:gd name="connsiteY9" fmla="*/ 5056909 h 7493577"/>
              <a:gd name="connsiteX10" fmla="*/ 4322619 w 4322619"/>
              <a:gd name="connsiteY10" fmla="*/ 5347840 h 7493577"/>
              <a:gd name="connsiteX11" fmla="*/ 3583118 w 4322619"/>
              <a:gd name="connsiteY11" fmla="*/ 6315941 h 7493577"/>
              <a:gd name="connsiteX12" fmla="*/ 2583307 w 4322619"/>
              <a:gd name="connsiteY12" fmla="*/ 6520295 h 7493577"/>
              <a:gd name="connsiteX13" fmla="*/ 1569656 w 4322619"/>
              <a:gd name="connsiteY13" fmla="*/ 7493577 h 7493577"/>
              <a:gd name="connsiteX14" fmla="*/ 1913139 w 4322619"/>
              <a:gd name="connsiteY14" fmla="*/ 6475268 h 7493577"/>
              <a:gd name="connsiteX15" fmla="*/ 1124555 w 4322619"/>
              <a:gd name="connsiteY15" fmla="*/ 6402532 h 7493577"/>
              <a:gd name="connsiteX16" fmla="*/ 0 w 4322619"/>
              <a:gd name="connsiteY16" fmla="*/ 5347840 h 7493577"/>
              <a:gd name="connsiteX17" fmla="*/ 0 w 4322619"/>
              <a:gd name="connsiteY17" fmla="*/ 5056909 h 7493577"/>
              <a:gd name="connsiteX18" fmla="*/ 0 w 4322619"/>
              <a:gd name="connsiteY18" fmla="*/ 3539836 h 7493577"/>
              <a:gd name="connsiteX19" fmla="*/ 0 w 4322619"/>
              <a:gd name="connsiteY19" fmla="*/ 3539836 h 7493577"/>
              <a:gd name="connsiteX20" fmla="*/ 0 w 4322619"/>
              <a:gd name="connsiteY20" fmla="*/ 720451 h 74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2619" h="7493577">
                <a:moveTo>
                  <a:pt x="0" y="720451"/>
                </a:moveTo>
                <a:cubicBezTo>
                  <a:pt x="0" y="322557"/>
                  <a:pt x="322557" y="0"/>
                  <a:pt x="720451" y="0"/>
                </a:cubicBezTo>
                <a:lnTo>
                  <a:pt x="720437" y="0"/>
                </a:lnTo>
                <a:lnTo>
                  <a:pt x="720437" y="0"/>
                </a:lnTo>
                <a:lnTo>
                  <a:pt x="1801091" y="0"/>
                </a:lnTo>
                <a:lnTo>
                  <a:pt x="3602168" y="0"/>
                </a:lnTo>
                <a:cubicBezTo>
                  <a:pt x="4000062" y="0"/>
                  <a:pt x="4322619" y="322557"/>
                  <a:pt x="4322619" y="720451"/>
                </a:cubicBezTo>
                <a:lnTo>
                  <a:pt x="4322619" y="3539836"/>
                </a:lnTo>
                <a:lnTo>
                  <a:pt x="4322619" y="3539836"/>
                </a:lnTo>
                <a:lnTo>
                  <a:pt x="4322619" y="5056909"/>
                </a:lnTo>
                <a:lnTo>
                  <a:pt x="4322619" y="5347840"/>
                </a:lnTo>
                <a:cubicBezTo>
                  <a:pt x="4322619" y="5745734"/>
                  <a:pt x="3981012" y="6315941"/>
                  <a:pt x="3583118" y="6315941"/>
                </a:cubicBezTo>
                <a:lnTo>
                  <a:pt x="2583307" y="6520295"/>
                </a:lnTo>
                <a:lnTo>
                  <a:pt x="1569656" y="7493577"/>
                </a:lnTo>
                <a:lnTo>
                  <a:pt x="1913139" y="6475268"/>
                </a:lnTo>
                <a:lnTo>
                  <a:pt x="1124555" y="6402532"/>
                </a:lnTo>
                <a:cubicBezTo>
                  <a:pt x="726661" y="6402532"/>
                  <a:pt x="0" y="5745734"/>
                  <a:pt x="0" y="5347840"/>
                </a:cubicBezTo>
                <a:lnTo>
                  <a:pt x="0" y="5056909"/>
                </a:lnTo>
                <a:lnTo>
                  <a:pt x="0" y="3539836"/>
                </a:lnTo>
                <a:lnTo>
                  <a:pt x="0" y="3539836"/>
                </a:lnTo>
                <a:lnTo>
                  <a:pt x="0" y="72045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tIns="1116000" rtlCol="0" anchor="t"/>
          <a:lstStyle/>
          <a:p>
            <a:pPr algn="ctr"/>
            <a:r>
              <a:rPr lang="es-CO" sz="2800" dirty="0" smtClean="0"/>
              <a:t>El objetivo de tu misión es completar un Bang, pasando por  tres fases.</a:t>
            </a:r>
          </a:p>
          <a:p>
            <a:pPr algn="ctr"/>
            <a:r>
              <a:rPr lang="es-CO" sz="2800" dirty="0" smtClean="0"/>
              <a:t>Empiezas con “sólido”</a:t>
            </a:r>
            <a:r>
              <a:rPr lang="es-CO" sz="2800" dirty="0" smtClean="0"/>
              <a:t>, donde </a:t>
            </a:r>
            <a:r>
              <a:rPr lang="es-CO" sz="2800" dirty="0" smtClean="0"/>
              <a:t>eliges a que planeta de la  </a:t>
            </a:r>
            <a:r>
              <a:rPr lang="es-CO" sz="2800" b="1" dirty="0" smtClean="0">
                <a:solidFill>
                  <a:srgbClr val="FF0000"/>
                </a:solidFill>
              </a:rPr>
              <a:t>galaxia DF2</a:t>
            </a:r>
            <a:r>
              <a:rPr lang="es-CO" sz="2800" dirty="0" smtClean="0"/>
              <a:t>, quieres </a:t>
            </a:r>
            <a:r>
              <a:rPr lang="es-CO" sz="2800" dirty="0" smtClean="0"/>
              <a:t>ayudar. </a:t>
            </a:r>
          </a:p>
          <a:p>
            <a:pPr algn="ctr"/>
            <a:r>
              <a:rPr lang="es-CO" sz="2800" b="1" dirty="0" smtClean="0">
                <a:solidFill>
                  <a:schemeClr val="bg1"/>
                </a:solidFill>
              </a:rPr>
              <a:t>¡Vamos!</a:t>
            </a:r>
            <a:endParaRPr lang="es-ES" sz="2800" b="1" dirty="0">
              <a:solidFill>
                <a:schemeClr val="bg1"/>
              </a:solidFill>
            </a:endParaRPr>
          </a:p>
        </p:txBody>
      </p:sp>
      <p:sp>
        <p:nvSpPr>
          <p:cNvPr id="3" name="CuadroTexto 2"/>
          <p:cNvSpPr txBox="1"/>
          <p:nvPr/>
        </p:nvSpPr>
        <p:spPr>
          <a:xfrm>
            <a:off x="4046186" y="9072994"/>
            <a:ext cx="2782156" cy="1077218"/>
          </a:xfrm>
          <a:prstGeom prst="rect">
            <a:avLst/>
          </a:prstGeom>
          <a:noFill/>
          <a:ln>
            <a:solidFill>
              <a:schemeClr val="bg1"/>
            </a:solidFill>
          </a:ln>
        </p:spPr>
        <p:txBody>
          <a:bodyPr wrap="square" rtlCol="0">
            <a:spAutoFit/>
          </a:bodyPr>
          <a:lstStyle/>
          <a:p>
            <a:r>
              <a:rPr lang="es-CO" sz="3200" b="1" dirty="0" smtClean="0">
                <a:solidFill>
                  <a:schemeClr val="bg1"/>
                </a:solidFill>
              </a:rPr>
              <a:t>Elección del capitán</a:t>
            </a:r>
            <a:endParaRPr lang="es-CO" sz="3200" b="1" dirty="0">
              <a:solidFill>
                <a:schemeClr val="bg1"/>
              </a:solidFill>
            </a:endParaRPr>
          </a:p>
        </p:txBody>
      </p:sp>
    </p:spTree>
    <p:extLst>
      <p:ext uri="{BB962C8B-B14F-4D97-AF65-F5344CB8AC3E}">
        <p14:creationId xmlns:p14="http://schemas.microsoft.com/office/powerpoint/2010/main" val="3619448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5" y="354690"/>
            <a:ext cx="6270878" cy="10986840"/>
          </a:xfrm>
          <a:prstGeom prst="rect">
            <a:avLst/>
          </a:prstGeom>
        </p:spPr>
      </p:pic>
      <p:sp>
        <p:nvSpPr>
          <p:cNvPr id="4" name="AutoShape 2" descr="Resultado de imagen para celular"/>
          <p:cNvSpPr>
            <a:spLocks noChangeAspect="1" noChangeArrowheads="1"/>
          </p:cNvSpPr>
          <p:nvPr/>
        </p:nvSpPr>
        <p:spPr bwMode="auto">
          <a:xfrm>
            <a:off x="2566266" y="2671474"/>
            <a:ext cx="3886200" cy="3886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5" name="Grupo 4"/>
          <p:cNvGrpSpPr/>
          <p:nvPr/>
        </p:nvGrpSpPr>
        <p:grpSpPr>
          <a:xfrm>
            <a:off x="1457451" y="3678029"/>
            <a:ext cx="4560005" cy="4340162"/>
            <a:chOff x="2145839" y="3938415"/>
            <a:chExt cx="3589823" cy="3319118"/>
          </a:xfrm>
        </p:grpSpPr>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145839" y="3938415"/>
              <a:ext cx="3589823" cy="3319118"/>
            </a:xfrm>
            <a:prstGeom prst="rect">
              <a:avLst/>
            </a:prstGeom>
          </p:spPr>
        </p:pic>
        <p:sp>
          <p:nvSpPr>
            <p:cNvPr id="7" name="CuadroTexto 6"/>
            <p:cNvSpPr txBox="1"/>
            <p:nvPr/>
          </p:nvSpPr>
          <p:spPr>
            <a:xfrm>
              <a:off x="3595166" y="4260596"/>
              <a:ext cx="725446" cy="1012094"/>
            </a:xfrm>
            <a:prstGeom prst="rect">
              <a:avLst/>
            </a:prstGeom>
            <a:solidFill>
              <a:srgbClr val="E5DFDF"/>
            </a:solidFill>
          </p:spPr>
          <p:txBody>
            <a:bodyPr wrap="square" rtlCol="0">
              <a:spAutoFit/>
            </a:bodyPr>
            <a:lstStyle/>
            <a:p>
              <a:pPr algn="ctr"/>
              <a:r>
                <a:rPr lang="es-CO" sz="8000" b="1" dirty="0"/>
                <a:t>S</a:t>
              </a:r>
            </a:p>
          </p:txBody>
        </p:sp>
        <p:sp>
          <p:nvSpPr>
            <p:cNvPr id="8" name="CuadroTexto 7"/>
            <p:cNvSpPr txBox="1"/>
            <p:nvPr/>
          </p:nvSpPr>
          <p:spPr>
            <a:xfrm>
              <a:off x="4740441" y="5891963"/>
              <a:ext cx="725446" cy="1012094"/>
            </a:xfrm>
            <a:prstGeom prst="rect">
              <a:avLst/>
            </a:prstGeom>
            <a:solidFill>
              <a:srgbClr val="70B1C9"/>
            </a:solidFill>
          </p:spPr>
          <p:txBody>
            <a:bodyPr wrap="square" rtlCol="0">
              <a:spAutoFit/>
            </a:bodyPr>
            <a:lstStyle/>
            <a:p>
              <a:pPr algn="ctr"/>
              <a:r>
                <a:rPr lang="es-CO" sz="8000" b="1" dirty="0"/>
                <a:t>G</a:t>
              </a:r>
            </a:p>
          </p:txBody>
        </p:sp>
        <p:sp>
          <p:nvSpPr>
            <p:cNvPr id="9" name="CuadroTexto 8"/>
            <p:cNvSpPr txBox="1"/>
            <p:nvPr/>
          </p:nvSpPr>
          <p:spPr>
            <a:xfrm>
              <a:off x="2487831" y="5963062"/>
              <a:ext cx="725446" cy="1012094"/>
            </a:xfrm>
            <a:prstGeom prst="rect">
              <a:avLst/>
            </a:prstGeom>
            <a:solidFill>
              <a:srgbClr val="3D3737"/>
            </a:solidFill>
          </p:spPr>
          <p:txBody>
            <a:bodyPr wrap="square" rtlCol="0">
              <a:spAutoFit/>
            </a:bodyPr>
            <a:lstStyle/>
            <a:p>
              <a:pPr algn="ctr"/>
              <a:r>
                <a:rPr lang="es-CO" sz="8000" b="1" dirty="0" smtClean="0"/>
                <a:t>L</a:t>
              </a:r>
              <a:endParaRPr lang="es-CO" sz="8000" b="1" dirty="0"/>
            </a:p>
          </p:txBody>
        </p:sp>
      </p:grpSp>
      <p:grpSp>
        <p:nvGrpSpPr>
          <p:cNvPr id="13" name="Grupo 12"/>
          <p:cNvGrpSpPr/>
          <p:nvPr/>
        </p:nvGrpSpPr>
        <p:grpSpPr>
          <a:xfrm rot="15788761">
            <a:off x="363244" y="5984355"/>
            <a:ext cx="3312947" cy="1819804"/>
            <a:chOff x="4467088" y="4068770"/>
            <a:chExt cx="1379045" cy="859656"/>
          </a:xfrm>
        </p:grpSpPr>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805259">
              <a:off x="5404270" y="4486563"/>
              <a:ext cx="441863" cy="441863"/>
            </a:xfrm>
            <a:prstGeom prst="rect">
              <a:avLst/>
            </a:prstGeom>
          </p:spPr>
        </p:pic>
        <p:cxnSp>
          <p:nvCxnSpPr>
            <p:cNvPr id="15" name="Conector recto 15"/>
            <p:cNvCxnSpPr/>
            <p:nvPr/>
          </p:nvCxnSpPr>
          <p:spPr>
            <a:xfrm rot="11211239" flipH="1" flipV="1">
              <a:off x="4467088" y="4068770"/>
              <a:ext cx="1003050" cy="257093"/>
            </a:xfrm>
            <a:prstGeom prst="curvedConnector3">
              <a:avLst>
                <a:gd name="adj1" fmla="val 97807"/>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9574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3219</TotalTime>
  <Words>2889</Words>
  <Application>Microsoft Office PowerPoint</Application>
  <PresentationFormat>Personalizado</PresentationFormat>
  <Paragraphs>343</Paragraphs>
  <Slides>78</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78</vt:i4>
      </vt:variant>
    </vt:vector>
  </HeadingPairs>
  <TitlesOfParts>
    <vt:vector size="83" baseType="lpstr">
      <vt:lpstr>AR CENA</vt:lpstr>
      <vt:lpstr>Arial</vt:lpstr>
      <vt:lpstr>Calibri</vt:lpstr>
      <vt:lpstr>Calibri Light</vt:lpstr>
      <vt:lpstr>Tema de Office</vt:lpstr>
      <vt:lpstr>Presentación de PowerPoint</vt:lpstr>
      <vt:lpstr>NUEVO BANG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 User</dc:creator>
  <cp:lastModifiedBy>Jeimy Lorena Rojas Cárdenas</cp:lastModifiedBy>
  <cp:revision>313</cp:revision>
  <dcterms:created xsi:type="dcterms:W3CDTF">2018-11-21T21:26:03Z</dcterms:created>
  <dcterms:modified xsi:type="dcterms:W3CDTF">2019-01-14T21:37:14Z</dcterms:modified>
</cp:coreProperties>
</file>